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1" r:id="rId15"/>
    <p:sldId id="272" r:id="rId16"/>
    <p:sldId id="286" r:id="rId17"/>
    <p:sldId id="273" r:id="rId18"/>
    <p:sldId id="285" r:id="rId19"/>
    <p:sldId id="274" r:id="rId20"/>
    <p:sldId id="284" r:id="rId21"/>
    <p:sldId id="288" r:id="rId22"/>
    <p:sldId id="287" r:id="rId23"/>
    <p:sldId id="281" r:id="rId24"/>
    <p:sldId id="275" r:id="rId25"/>
    <p:sldId id="280" r:id="rId26"/>
    <p:sldId id="278" r:id="rId27"/>
    <p:sldId id="279" r:id="rId28"/>
    <p:sldId id="289" r:id="rId29"/>
    <p:sldId id="28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89"/>
    <a:srgbClr val="0F2B37"/>
    <a:srgbClr val="184458"/>
    <a:srgbClr val="00D69E"/>
    <a:srgbClr val="007053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6" autoAdjust="0"/>
    <p:restoredTop sz="94424" autoAdjust="0"/>
  </p:normalViewPr>
  <p:slideViewPr>
    <p:cSldViewPr snapToGrid="0" showGuides="1">
      <p:cViewPr varScale="1">
        <p:scale>
          <a:sx n="86" d="100"/>
          <a:sy n="86" d="100"/>
        </p:scale>
        <p:origin x="96" y="60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9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50"/>
        <c:axId val="846346864"/>
        <c:axId val="107952905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Text 1</c:v>
                      </c:pt>
                      <c:pt idx="1">
                        <c:v>Text 2</c:v>
                      </c:pt>
                      <c:pt idx="2">
                        <c:v>Text 3</c:v>
                      </c:pt>
                      <c:pt idx="3">
                        <c:v>Text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84634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79529056"/>
        <c:crosses val="autoZero"/>
        <c:auto val="1"/>
        <c:lblAlgn val="ctr"/>
        <c:lblOffset val="100"/>
        <c:noMultiLvlLbl val="0"/>
      </c:catAx>
      <c:valAx>
        <c:axId val="1079529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634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5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5895088"/>
        <c:axId val="745893968"/>
      </c:lineChart>
      <c:catAx>
        <c:axId val="745895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5893968"/>
        <c:crosses val="autoZero"/>
        <c:auto val="1"/>
        <c:lblAlgn val="ctr"/>
        <c:lblOffset val="100"/>
        <c:noMultiLvlLbl val="0"/>
      </c:catAx>
      <c:valAx>
        <c:axId val="745893968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alpha val="2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4589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4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http://pixabay.com/zh/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imac-ipad</a:t>
            </a:r>
            <a:r>
              <a:rPr lang="en-US" altLang="zh-CN" dirty="0" smtClean="0"/>
              <a:t>-</a:t>
            </a:r>
            <a:r>
              <a:rPr lang="zh-CN" altLang="en-US" dirty="0" smtClean="0"/>
              <a:t>计算机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监视器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苹果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技术</a:t>
            </a:r>
            <a:r>
              <a:rPr lang="en-US" altLang="zh-CN" dirty="0" smtClean="0"/>
              <a:t>-605421/</a:t>
            </a:r>
          </a:p>
          <a:p>
            <a:r>
              <a:rPr lang="en-US" altLang="zh-CN" dirty="0" smtClean="0"/>
              <a:t>http://pixabay.com/zh/ipad-</a:t>
            </a:r>
            <a:r>
              <a:rPr lang="zh-CN" altLang="en-US" dirty="0" smtClean="0"/>
              <a:t>小样</a:t>
            </a:r>
            <a:r>
              <a:rPr lang="en-US" altLang="zh-CN" dirty="0" smtClean="0"/>
              <a:t>-</a:t>
            </a:r>
            <a:r>
              <a:rPr lang="zh-CN" altLang="en-US" dirty="0" smtClean="0"/>
              <a:t>苹果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业务</a:t>
            </a:r>
            <a:r>
              <a:rPr lang="en-US" altLang="zh-CN" dirty="0" smtClean="0"/>
              <a:t>-</a:t>
            </a:r>
            <a:r>
              <a:rPr lang="zh-CN" altLang="en-US" dirty="0" smtClean="0"/>
              <a:t>计算机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工作场所</a:t>
            </a:r>
            <a:r>
              <a:rPr lang="en-US" altLang="zh-CN" dirty="0" smtClean="0"/>
              <a:t>-</a:t>
            </a:r>
            <a:r>
              <a:rPr lang="zh-CN" altLang="en-US" dirty="0" smtClean="0"/>
              <a:t>技术</a:t>
            </a:r>
            <a:r>
              <a:rPr lang="en-US" altLang="zh-CN" dirty="0" smtClean="0"/>
              <a:t>-605420/</a:t>
            </a:r>
          </a:p>
          <a:p>
            <a:r>
              <a:rPr lang="en-US" altLang="zh-CN" dirty="0" smtClean="0"/>
              <a:t>http://pixabay.com/zh/ipad-iphone-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电话</a:t>
            </a:r>
            <a:r>
              <a:rPr lang="en-US" altLang="zh-CN" dirty="0" smtClean="0"/>
              <a:t>-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小样</a:t>
            </a:r>
            <a:r>
              <a:rPr lang="en-US" altLang="zh-CN" dirty="0" smtClean="0"/>
              <a:t>-iphone6-577746/</a:t>
            </a:r>
          </a:p>
          <a:p>
            <a:r>
              <a:rPr lang="en-US" altLang="zh-CN" dirty="0" smtClean="0"/>
              <a:t>http://pixabay.com/zh/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imac</a:t>
            </a:r>
            <a:r>
              <a:rPr lang="en-US" altLang="zh-CN" dirty="0" smtClean="0"/>
              <a:t>-</a:t>
            </a:r>
            <a:r>
              <a:rPr lang="zh-CN" altLang="en-US" dirty="0" smtClean="0"/>
              <a:t>苹果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小样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应用程序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ipad</a:t>
            </a:r>
            <a:r>
              <a:rPr lang="en-US" altLang="zh-CN" dirty="0" smtClean="0"/>
              <a:t>-</a:t>
            </a:r>
            <a:r>
              <a:rPr lang="zh-CN" altLang="en-US" dirty="0" smtClean="0"/>
              <a:t>鼠标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-606765/</a:t>
            </a:r>
          </a:p>
          <a:p>
            <a:r>
              <a:rPr lang="en-US" altLang="zh-CN" dirty="0" smtClean="0"/>
              <a:t>http://pixabay.com/zh/</a:t>
            </a:r>
            <a:r>
              <a:rPr lang="zh-CN" altLang="en-US" dirty="0" smtClean="0"/>
              <a:t>小样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psd-ipad-iphone</a:t>
            </a:r>
            <a:r>
              <a:rPr lang="en-US" altLang="zh-CN" dirty="0" smtClean="0"/>
              <a:t>-</a:t>
            </a:r>
            <a:r>
              <a:rPr lang="zh-CN" altLang="en-US" dirty="0" smtClean="0"/>
              <a:t>白</a:t>
            </a:r>
            <a:r>
              <a:rPr lang="en-US" altLang="zh-CN" dirty="0" smtClean="0"/>
              <a:t>-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网页设计</a:t>
            </a:r>
            <a:r>
              <a:rPr lang="en-US" altLang="zh-CN" dirty="0" smtClean="0"/>
              <a:t>-654585/</a:t>
            </a:r>
          </a:p>
          <a:p>
            <a:r>
              <a:rPr lang="en-US" altLang="zh-CN" dirty="0" smtClean="0"/>
              <a:t>http://pixabay.com/zh/</a:t>
            </a:r>
            <a:r>
              <a:rPr lang="zh-CN" altLang="en-US" dirty="0" smtClean="0"/>
              <a:t>酒吧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</a:t>
            </a:r>
            <a:r>
              <a:rPr lang="en-US" altLang="zh-CN" dirty="0" smtClean="0"/>
              <a:t>-</a:t>
            </a:r>
            <a:r>
              <a:rPr lang="zh-CN" altLang="en-US" dirty="0" smtClean="0"/>
              <a:t>聪</a:t>
            </a:r>
            <a:r>
              <a:rPr lang="en-US" altLang="zh-CN" dirty="0" smtClean="0"/>
              <a:t>-</a:t>
            </a:r>
            <a:r>
              <a:rPr lang="zh-CN" altLang="en-US" dirty="0" smtClean="0"/>
              <a:t>爱尔兰</a:t>
            </a:r>
            <a:r>
              <a:rPr lang="en-US" altLang="zh-CN" dirty="0" smtClean="0"/>
              <a:t>-</a:t>
            </a:r>
            <a:r>
              <a:rPr lang="zh-CN" altLang="en-US" dirty="0" smtClean="0"/>
              <a:t>爱尔兰酒吧</a:t>
            </a:r>
            <a:r>
              <a:rPr lang="en-US" altLang="zh-CN" dirty="0" smtClean="0"/>
              <a:t>-</a:t>
            </a:r>
            <a:r>
              <a:rPr lang="zh-CN" altLang="en-US" dirty="0" smtClean="0"/>
              <a:t>瓶</a:t>
            </a:r>
            <a:r>
              <a:rPr lang="en-US" altLang="zh-CN" dirty="0" smtClean="0"/>
              <a:t>-</a:t>
            </a:r>
            <a:r>
              <a:rPr lang="zh-CN" altLang="en-US" dirty="0" smtClean="0"/>
              <a:t>威士忌酒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自来水</a:t>
            </a:r>
            <a:r>
              <a:rPr lang="en-US" altLang="zh-CN" dirty="0" smtClean="0"/>
              <a:t>-</a:t>
            </a:r>
            <a:r>
              <a:rPr lang="en-US" altLang="zh-CN" smtClean="0"/>
              <a:t>621033/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3385-1FA4-4FA9-85D2-FBD0B768310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9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8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8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0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88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1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8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9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A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5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ibo.com/showppt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://www.weibo.com/51ppt" TargetMode="External"/><Relationship Id="rId12" Type="http://schemas.openxmlformats.org/officeDocument/2006/relationships/hyperlink" Target="http://www.showpp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eibo.com/pptstore" TargetMode="External"/><Relationship Id="rId11" Type="http://schemas.openxmlformats.org/officeDocument/2006/relationships/hyperlink" Target="http://www.pptstore.net/zhidao/" TargetMode="External"/><Relationship Id="rId5" Type="http://schemas.openxmlformats.org/officeDocument/2006/relationships/hyperlink" Target="http://www.51ppt.com.cn/Article/PPTTips/2013-03-15/Article_20130315013834.html" TargetMode="External"/><Relationship Id="rId10" Type="http://schemas.openxmlformats.org/officeDocument/2006/relationships/hyperlink" Target="http://www.51ppt.com.cn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www.pptstore.ne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075544" y="1312691"/>
            <a:ext cx="8244114" cy="4339650"/>
            <a:chOff x="2924369" y="2812533"/>
            <a:chExt cx="5305231" cy="4339650"/>
          </a:xfrm>
        </p:grpSpPr>
        <p:sp>
          <p:nvSpPr>
            <p:cNvPr id="5" name="文本框 4"/>
            <p:cNvSpPr txBox="1"/>
            <p:nvPr/>
          </p:nvSpPr>
          <p:spPr>
            <a:xfrm>
              <a:off x="3633786" y="2812533"/>
              <a:ext cx="459581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accent1"/>
                  </a:solidFill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BUSINESS</a:t>
              </a:r>
              <a:endParaRPr lang="zh-CN" altLang="en-US" sz="13800" dirty="0">
                <a:solidFill>
                  <a:schemeClr val="accent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2924369" y="2862213"/>
              <a:ext cx="1382387" cy="2066145"/>
            </a:xfrm>
            <a:prstGeom prst="arc">
              <a:avLst>
                <a:gd name="adj1" fmla="val 1691816"/>
                <a:gd name="adj2" fmla="val 2002197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94300" y="3189190"/>
            <a:ext cx="3500437" cy="461665"/>
            <a:chOff x="4083847" y="3805808"/>
            <a:chExt cx="3500437" cy="461665"/>
          </a:xfrm>
        </p:grpSpPr>
        <p:sp>
          <p:nvSpPr>
            <p:cNvPr id="6" name="文本框 5"/>
            <p:cNvSpPr txBox="1"/>
            <p:nvPr/>
          </p:nvSpPr>
          <p:spPr>
            <a:xfrm>
              <a:off x="4083847" y="3805808"/>
              <a:ext cx="3500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Power Point template</a:t>
              </a:r>
              <a:endParaRPr lang="zh-CN" altLang="en-US" sz="2400" dirty="0">
                <a:solidFill>
                  <a:schemeClr val="accent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083847" y="3991134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476284" y="3991134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453782" y="4364320"/>
            <a:ext cx="41814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4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" y="2036"/>
            <a:ext cx="5214939" cy="6855964"/>
            <a:chOff x="-1" y="2036"/>
            <a:chExt cx="5214939" cy="6855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custGeom>
              <a:avLst/>
              <a:gdLst>
                <a:gd name="connsiteX0" fmla="*/ 0 w 5214938"/>
                <a:gd name="connsiteY0" fmla="*/ 0 h 6855964"/>
                <a:gd name="connsiteX1" fmla="*/ 4171951 w 5214938"/>
                <a:gd name="connsiteY1" fmla="*/ 0 h 6855964"/>
                <a:gd name="connsiteX2" fmla="*/ 5214938 w 5214938"/>
                <a:gd name="connsiteY2" fmla="*/ 6855964 h 6855964"/>
                <a:gd name="connsiteX3" fmla="*/ 0 w 5214938"/>
                <a:gd name="connsiteY3" fmla="*/ 6855964 h 685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4938" h="6855964">
                  <a:moveTo>
                    <a:pt x="0" y="0"/>
                  </a:moveTo>
                  <a:lnTo>
                    <a:pt x="4171951" y="0"/>
                  </a:lnTo>
                  <a:lnTo>
                    <a:pt x="5214938" y="6855964"/>
                  </a:lnTo>
                  <a:lnTo>
                    <a:pt x="0" y="6855964"/>
                  </a:lnTo>
                  <a:close/>
                </a:path>
              </a:pathLst>
            </a:custGeom>
          </p:spPr>
        </p:pic>
        <p:sp>
          <p:nvSpPr>
            <p:cNvPr id="8" name="流程图: 手动输入 7"/>
            <p:cNvSpPr/>
            <p:nvPr/>
          </p:nvSpPr>
          <p:spPr>
            <a:xfrm rot="5400000">
              <a:off x="-820513" y="822549"/>
              <a:ext cx="6855964" cy="5214938"/>
            </a:xfrm>
            <a:prstGeom prst="flowChartManualInpu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</a:rPr>
                <a:t>For man is man and master of his fate.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30412" y="5513487"/>
            <a:ext cx="674574" cy="674574"/>
            <a:chOff x="6901486" y="4930945"/>
            <a:chExt cx="674574" cy="674574"/>
          </a:xfrm>
        </p:grpSpPr>
        <p:sp>
          <p:nvSpPr>
            <p:cNvPr id="16" name="圆角矩形 15"/>
            <p:cNvSpPr/>
            <p:nvPr/>
          </p:nvSpPr>
          <p:spPr>
            <a:xfrm>
              <a:off x="6901486" y="4930945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Freeform 166"/>
            <p:cNvSpPr>
              <a:spLocks noEditPoints="1"/>
            </p:cNvSpPr>
            <p:nvPr/>
          </p:nvSpPr>
          <p:spPr bwMode="auto">
            <a:xfrm>
              <a:off x="7058592" y="5027726"/>
              <a:ext cx="360363" cy="481013"/>
            </a:xfrm>
            <a:custGeom>
              <a:avLst/>
              <a:gdLst>
                <a:gd name="T0" fmla="*/ 48 w 96"/>
                <a:gd name="T1" fmla="*/ 28 h 128"/>
                <a:gd name="T2" fmla="*/ 28 w 96"/>
                <a:gd name="T3" fmla="*/ 48 h 128"/>
                <a:gd name="T4" fmla="*/ 48 w 96"/>
                <a:gd name="T5" fmla="*/ 68 h 128"/>
                <a:gd name="T6" fmla="*/ 68 w 96"/>
                <a:gd name="T7" fmla="*/ 48 h 128"/>
                <a:gd name="T8" fmla="*/ 48 w 96"/>
                <a:gd name="T9" fmla="*/ 28 h 128"/>
                <a:gd name="T10" fmla="*/ 48 w 96"/>
                <a:gd name="T11" fmla="*/ 60 h 128"/>
                <a:gd name="T12" fmla="*/ 36 w 96"/>
                <a:gd name="T13" fmla="*/ 48 h 128"/>
                <a:gd name="T14" fmla="*/ 48 w 96"/>
                <a:gd name="T15" fmla="*/ 36 h 128"/>
                <a:gd name="T16" fmla="*/ 60 w 96"/>
                <a:gd name="T17" fmla="*/ 48 h 128"/>
                <a:gd name="T18" fmla="*/ 48 w 96"/>
                <a:gd name="T19" fmla="*/ 60 h 128"/>
                <a:gd name="T20" fmla="*/ 48 w 96"/>
                <a:gd name="T21" fmla="*/ 0 h 128"/>
                <a:gd name="T22" fmla="*/ 0 w 96"/>
                <a:gd name="T23" fmla="*/ 48 h 128"/>
                <a:gd name="T24" fmla="*/ 48 w 96"/>
                <a:gd name="T25" fmla="*/ 128 h 128"/>
                <a:gd name="T26" fmla="*/ 96 w 96"/>
                <a:gd name="T27" fmla="*/ 48 h 128"/>
                <a:gd name="T28" fmla="*/ 48 w 96"/>
                <a:gd name="T29" fmla="*/ 0 h 128"/>
                <a:gd name="T30" fmla="*/ 48 w 96"/>
                <a:gd name="T31" fmla="*/ 116 h 128"/>
                <a:gd name="T32" fmla="*/ 8 w 96"/>
                <a:gd name="T33" fmla="*/ 48 h 128"/>
                <a:gd name="T34" fmla="*/ 48 w 96"/>
                <a:gd name="T35" fmla="*/ 8 h 128"/>
                <a:gd name="T36" fmla="*/ 88 w 96"/>
                <a:gd name="T37" fmla="*/ 48 h 128"/>
                <a:gd name="T38" fmla="*/ 48 w 96"/>
                <a:gd name="T39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28"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  <a:moveTo>
                    <a:pt x="48" y="60"/>
                  </a:moveTo>
                  <a:cubicBezTo>
                    <a:pt x="41" y="60"/>
                    <a:pt x="36" y="55"/>
                    <a:pt x="36" y="48"/>
                  </a:cubicBezTo>
                  <a:cubicBezTo>
                    <a:pt x="36" y="41"/>
                    <a:pt x="41" y="36"/>
                    <a:pt x="48" y="36"/>
                  </a:cubicBezTo>
                  <a:cubicBezTo>
                    <a:pt x="55" y="36"/>
                    <a:pt x="60" y="41"/>
                    <a:pt x="60" y="48"/>
                  </a:cubicBezTo>
                  <a:cubicBezTo>
                    <a:pt x="60" y="55"/>
                    <a:pt x="55" y="60"/>
                    <a:pt x="48" y="60"/>
                  </a:cubicBezTo>
                  <a:close/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40" y="128"/>
                    <a:pt x="48" y="128"/>
                  </a:cubicBezTo>
                  <a:cubicBezTo>
                    <a:pt x="56" y="128"/>
                    <a:pt x="96" y="68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116"/>
                  </a:moveTo>
                  <a:cubicBezTo>
                    <a:pt x="41" y="116"/>
                    <a:pt x="8" y="65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64"/>
                    <a:pt x="55" y="116"/>
                    <a:pt x="48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93125" y="3740349"/>
            <a:ext cx="674574" cy="674574"/>
            <a:chOff x="6121230" y="3840391"/>
            <a:chExt cx="674574" cy="674574"/>
          </a:xfrm>
        </p:grpSpPr>
        <p:sp>
          <p:nvSpPr>
            <p:cNvPr id="15" name="圆角矩形 14"/>
            <p:cNvSpPr/>
            <p:nvPr/>
          </p:nvSpPr>
          <p:spPr>
            <a:xfrm>
              <a:off x="6121230" y="3840391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6218011" y="3937966"/>
              <a:ext cx="481013" cy="479425"/>
            </a:xfrm>
            <a:custGeom>
              <a:avLst/>
              <a:gdLst>
                <a:gd name="T0" fmla="*/ 59 w 128"/>
                <a:gd name="T1" fmla="*/ 96 h 128"/>
                <a:gd name="T2" fmla="*/ 29 w 128"/>
                <a:gd name="T3" fmla="*/ 96 h 128"/>
                <a:gd name="T4" fmla="*/ 20 w 128"/>
                <a:gd name="T5" fmla="*/ 100 h 128"/>
                <a:gd name="T6" fmla="*/ 29 w 128"/>
                <a:gd name="T7" fmla="*/ 104 h 128"/>
                <a:gd name="T8" fmla="*/ 59 w 128"/>
                <a:gd name="T9" fmla="*/ 104 h 128"/>
                <a:gd name="T10" fmla="*/ 108 w 128"/>
                <a:gd name="T11" fmla="*/ 100 h 128"/>
                <a:gd name="T12" fmla="*/ 44 w 128"/>
                <a:gd name="T13" fmla="*/ 110 h 128"/>
                <a:gd name="T14" fmla="*/ 44 w 128"/>
                <a:gd name="T15" fmla="*/ 90 h 128"/>
                <a:gd name="T16" fmla="*/ 44 w 128"/>
                <a:gd name="T17" fmla="*/ 110 h 128"/>
                <a:gd name="T18" fmla="*/ 95 w 128"/>
                <a:gd name="T19" fmla="*/ 64 h 128"/>
                <a:gd name="T20" fmla="*/ 65 w 128"/>
                <a:gd name="T21" fmla="*/ 64 h 128"/>
                <a:gd name="T22" fmla="*/ 20 w 128"/>
                <a:gd name="T23" fmla="*/ 68 h 128"/>
                <a:gd name="T24" fmla="*/ 65 w 128"/>
                <a:gd name="T25" fmla="*/ 72 h 128"/>
                <a:gd name="T26" fmla="*/ 95 w 128"/>
                <a:gd name="T27" fmla="*/ 72 h 128"/>
                <a:gd name="T28" fmla="*/ 108 w 128"/>
                <a:gd name="T29" fmla="*/ 68 h 128"/>
                <a:gd name="T30" fmla="*/ 80 w 128"/>
                <a:gd name="T31" fmla="*/ 78 h 128"/>
                <a:gd name="T32" fmla="*/ 80 w 128"/>
                <a:gd name="T33" fmla="*/ 58 h 128"/>
                <a:gd name="T34" fmla="*/ 80 w 128"/>
                <a:gd name="T35" fmla="*/ 78 h 128"/>
                <a:gd name="T36" fmla="*/ 16 w 128"/>
                <a:gd name="T37" fmla="*/ 0 h 128"/>
                <a:gd name="T38" fmla="*/ 0 w 128"/>
                <a:gd name="T39" fmla="*/ 112 h 128"/>
                <a:gd name="T40" fmla="*/ 112 w 128"/>
                <a:gd name="T41" fmla="*/ 128 h 128"/>
                <a:gd name="T42" fmla="*/ 128 w 128"/>
                <a:gd name="T43" fmla="*/ 16 h 128"/>
                <a:gd name="T44" fmla="*/ 120 w 128"/>
                <a:gd name="T45" fmla="*/ 112 h 128"/>
                <a:gd name="T46" fmla="*/ 16 w 128"/>
                <a:gd name="T47" fmla="*/ 120 h 128"/>
                <a:gd name="T48" fmla="*/ 8 w 128"/>
                <a:gd name="T49" fmla="*/ 16 h 128"/>
                <a:gd name="T50" fmla="*/ 112 w 128"/>
                <a:gd name="T51" fmla="*/ 8 h 128"/>
                <a:gd name="T52" fmla="*/ 120 w 128"/>
                <a:gd name="T53" fmla="*/ 112 h 128"/>
                <a:gd name="T54" fmla="*/ 59 w 128"/>
                <a:gd name="T55" fmla="*/ 32 h 128"/>
                <a:gd name="T56" fmla="*/ 29 w 128"/>
                <a:gd name="T57" fmla="*/ 32 h 128"/>
                <a:gd name="T58" fmla="*/ 20 w 128"/>
                <a:gd name="T59" fmla="*/ 36 h 128"/>
                <a:gd name="T60" fmla="*/ 29 w 128"/>
                <a:gd name="T61" fmla="*/ 40 h 128"/>
                <a:gd name="T62" fmla="*/ 59 w 128"/>
                <a:gd name="T63" fmla="*/ 40 h 128"/>
                <a:gd name="T64" fmla="*/ 108 w 128"/>
                <a:gd name="T65" fmla="*/ 36 h 128"/>
                <a:gd name="T66" fmla="*/ 44 w 128"/>
                <a:gd name="T67" fmla="*/ 46 h 128"/>
                <a:gd name="T68" fmla="*/ 44 w 128"/>
                <a:gd name="T69" fmla="*/ 26 h 128"/>
                <a:gd name="T70" fmla="*/ 44 w 128"/>
                <a:gd name="T71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28">
                  <a:moveTo>
                    <a:pt x="104" y="96"/>
                  </a:moveTo>
                  <a:cubicBezTo>
                    <a:pt x="59" y="96"/>
                    <a:pt x="59" y="96"/>
                    <a:pt x="59" y="96"/>
                  </a:cubicBezTo>
                  <a:cubicBezTo>
                    <a:pt x="58" y="89"/>
                    <a:pt x="51" y="84"/>
                    <a:pt x="44" y="84"/>
                  </a:cubicBezTo>
                  <a:cubicBezTo>
                    <a:pt x="37" y="84"/>
                    <a:pt x="30" y="89"/>
                    <a:pt x="2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6"/>
                    <a:pt x="20" y="98"/>
                    <a:pt x="20" y="100"/>
                  </a:cubicBezTo>
                  <a:cubicBezTo>
                    <a:pt x="20" y="102"/>
                    <a:pt x="22" y="104"/>
                    <a:pt x="24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0" y="111"/>
                    <a:pt x="37" y="116"/>
                    <a:pt x="44" y="116"/>
                  </a:cubicBezTo>
                  <a:cubicBezTo>
                    <a:pt x="51" y="116"/>
                    <a:pt x="58" y="111"/>
                    <a:pt x="59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6" y="104"/>
                    <a:pt x="108" y="102"/>
                    <a:pt x="108" y="100"/>
                  </a:cubicBezTo>
                  <a:cubicBezTo>
                    <a:pt x="108" y="98"/>
                    <a:pt x="106" y="96"/>
                    <a:pt x="104" y="96"/>
                  </a:cubicBezTo>
                  <a:close/>
                  <a:moveTo>
                    <a:pt x="44" y="110"/>
                  </a:moveTo>
                  <a:cubicBezTo>
                    <a:pt x="39" y="110"/>
                    <a:pt x="34" y="105"/>
                    <a:pt x="34" y="100"/>
                  </a:cubicBezTo>
                  <a:cubicBezTo>
                    <a:pt x="34" y="95"/>
                    <a:pt x="39" y="90"/>
                    <a:pt x="44" y="90"/>
                  </a:cubicBezTo>
                  <a:cubicBezTo>
                    <a:pt x="49" y="90"/>
                    <a:pt x="54" y="95"/>
                    <a:pt x="54" y="100"/>
                  </a:cubicBezTo>
                  <a:cubicBezTo>
                    <a:pt x="54" y="105"/>
                    <a:pt x="49" y="110"/>
                    <a:pt x="44" y="110"/>
                  </a:cubicBezTo>
                  <a:close/>
                  <a:moveTo>
                    <a:pt x="104" y="64"/>
                  </a:moveTo>
                  <a:cubicBezTo>
                    <a:pt x="95" y="64"/>
                    <a:pt x="95" y="64"/>
                    <a:pt x="95" y="64"/>
                  </a:cubicBezTo>
                  <a:cubicBezTo>
                    <a:pt x="94" y="57"/>
                    <a:pt x="87" y="52"/>
                    <a:pt x="80" y="52"/>
                  </a:cubicBezTo>
                  <a:cubicBezTo>
                    <a:pt x="73" y="52"/>
                    <a:pt x="66" y="57"/>
                    <a:pt x="6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6"/>
                    <a:pt x="20" y="68"/>
                  </a:cubicBezTo>
                  <a:cubicBezTo>
                    <a:pt x="20" y="70"/>
                    <a:pt x="22" y="72"/>
                    <a:pt x="24" y="72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6" y="79"/>
                    <a:pt x="73" y="84"/>
                    <a:pt x="80" y="84"/>
                  </a:cubicBezTo>
                  <a:cubicBezTo>
                    <a:pt x="87" y="84"/>
                    <a:pt x="94" y="79"/>
                    <a:pt x="95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6" y="72"/>
                    <a:pt x="108" y="70"/>
                    <a:pt x="108" y="68"/>
                  </a:cubicBezTo>
                  <a:cubicBezTo>
                    <a:pt x="108" y="66"/>
                    <a:pt x="106" y="64"/>
                    <a:pt x="104" y="64"/>
                  </a:cubicBezTo>
                  <a:close/>
                  <a:moveTo>
                    <a:pt x="80" y="78"/>
                  </a:moveTo>
                  <a:cubicBezTo>
                    <a:pt x="75" y="78"/>
                    <a:pt x="70" y="73"/>
                    <a:pt x="70" y="68"/>
                  </a:cubicBezTo>
                  <a:cubicBezTo>
                    <a:pt x="70" y="63"/>
                    <a:pt x="75" y="58"/>
                    <a:pt x="80" y="58"/>
                  </a:cubicBezTo>
                  <a:cubicBezTo>
                    <a:pt x="85" y="58"/>
                    <a:pt x="90" y="63"/>
                    <a:pt x="90" y="68"/>
                  </a:cubicBezTo>
                  <a:cubicBezTo>
                    <a:pt x="90" y="73"/>
                    <a:pt x="85" y="78"/>
                    <a:pt x="80" y="78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  <a:moveTo>
                    <a:pt x="104" y="32"/>
                  </a:moveTo>
                  <a:cubicBezTo>
                    <a:pt x="59" y="32"/>
                    <a:pt x="59" y="32"/>
                    <a:pt x="59" y="32"/>
                  </a:cubicBezTo>
                  <a:cubicBezTo>
                    <a:pt x="58" y="25"/>
                    <a:pt x="51" y="20"/>
                    <a:pt x="44" y="20"/>
                  </a:cubicBezTo>
                  <a:cubicBezTo>
                    <a:pt x="37" y="20"/>
                    <a:pt x="30" y="25"/>
                    <a:pt x="29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2"/>
                    <a:pt x="20" y="34"/>
                    <a:pt x="20" y="36"/>
                  </a:cubicBezTo>
                  <a:cubicBezTo>
                    <a:pt x="20" y="38"/>
                    <a:pt x="22" y="40"/>
                    <a:pt x="24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7"/>
                    <a:pt x="37" y="52"/>
                    <a:pt x="44" y="52"/>
                  </a:cubicBezTo>
                  <a:cubicBezTo>
                    <a:pt x="51" y="52"/>
                    <a:pt x="58" y="47"/>
                    <a:pt x="59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6" y="40"/>
                    <a:pt x="108" y="38"/>
                    <a:pt x="108" y="36"/>
                  </a:cubicBezTo>
                  <a:cubicBezTo>
                    <a:pt x="108" y="34"/>
                    <a:pt x="106" y="32"/>
                    <a:pt x="104" y="32"/>
                  </a:cubicBezTo>
                  <a:close/>
                  <a:moveTo>
                    <a:pt x="44" y="46"/>
                  </a:moveTo>
                  <a:cubicBezTo>
                    <a:pt x="39" y="46"/>
                    <a:pt x="34" y="41"/>
                    <a:pt x="34" y="36"/>
                  </a:cubicBezTo>
                  <a:cubicBezTo>
                    <a:pt x="34" y="31"/>
                    <a:pt x="39" y="26"/>
                    <a:pt x="44" y="26"/>
                  </a:cubicBezTo>
                  <a:cubicBezTo>
                    <a:pt x="49" y="26"/>
                    <a:pt x="54" y="31"/>
                    <a:pt x="54" y="36"/>
                  </a:cubicBezTo>
                  <a:cubicBezTo>
                    <a:pt x="54" y="41"/>
                    <a:pt x="49" y="46"/>
                    <a:pt x="44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55838" y="1954600"/>
            <a:ext cx="674574" cy="674574"/>
            <a:chOff x="6901486" y="2557633"/>
            <a:chExt cx="674574" cy="674574"/>
          </a:xfrm>
        </p:grpSpPr>
        <p:sp>
          <p:nvSpPr>
            <p:cNvPr id="14" name="圆角矩形 13"/>
            <p:cNvSpPr/>
            <p:nvPr/>
          </p:nvSpPr>
          <p:spPr>
            <a:xfrm>
              <a:off x="6901486" y="2557633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Freeform 209"/>
            <p:cNvSpPr>
              <a:spLocks noEditPoints="1"/>
            </p:cNvSpPr>
            <p:nvPr/>
          </p:nvSpPr>
          <p:spPr bwMode="auto">
            <a:xfrm>
              <a:off x="6999061" y="2654414"/>
              <a:ext cx="479425" cy="481013"/>
            </a:xfrm>
            <a:custGeom>
              <a:avLst/>
              <a:gdLst>
                <a:gd name="T0" fmla="*/ 60 w 128"/>
                <a:gd name="T1" fmla="*/ 0 h 128"/>
                <a:gd name="T2" fmla="*/ 53 w 128"/>
                <a:gd name="T3" fmla="*/ 0 h 128"/>
                <a:gd name="T4" fmla="*/ 53 w 128"/>
                <a:gd name="T5" fmla="*/ 12 h 128"/>
                <a:gd name="T6" fmla="*/ 0 w 128"/>
                <a:gd name="T7" fmla="*/ 70 h 128"/>
                <a:gd name="T8" fmla="*/ 58 w 128"/>
                <a:gd name="T9" fmla="*/ 128 h 128"/>
                <a:gd name="T10" fmla="*/ 111 w 128"/>
                <a:gd name="T11" fmla="*/ 94 h 128"/>
                <a:gd name="T12" fmla="*/ 120 w 128"/>
                <a:gd name="T13" fmla="*/ 96 h 128"/>
                <a:gd name="T14" fmla="*/ 128 w 128"/>
                <a:gd name="T15" fmla="*/ 66 h 128"/>
                <a:gd name="T16" fmla="*/ 60 w 128"/>
                <a:gd name="T17" fmla="*/ 0 h 128"/>
                <a:gd name="T18" fmla="*/ 58 w 128"/>
                <a:gd name="T19" fmla="*/ 120 h 128"/>
                <a:gd name="T20" fmla="*/ 8 w 128"/>
                <a:gd name="T21" fmla="*/ 70 h 128"/>
                <a:gd name="T22" fmla="*/ 52 w 128"/>
                <a:gd name="T23" fmla="*/ 20 h 128"/>
                <a:gd name="T24" fmla="*/ 52 w 128"/>
                <a:gd name="T25" fmla="*/ 78 h 128"/>
                <a:gd name="T26" fmla="*/ 60 w 128"/>
                <a:gd name="T27" fmla="*/ 80 h 128"/>
                <a:gd name="T28" fmla="*/ 103 w 128"/>
                <a:gd name="T29" fmla="*/ 91 h 128"/>
                <a:gd name="T30" fmla="*/ 58 w 128"/>
                <a:gd name="T31" fmla="*/ 120 h 128"/>
                <a:gd name="T32" fmla="*/ 114 w 128"/>
                <a:gd name="T33" fmla="*/ 86 h 128"/>
                <a:gd name="T34" fmla="*/ 60 w 128"/>
                <a:gd name="T35" fmla="*/ 72 h 128"/>
                <a:gd name="T36" fmla="*/ 60 w 128"/>
                <a:gd name="T37" fmla="*/ 8 h 128"/>
                <a:gd name="T38" fmla="*/ 120 w 128"/>
                <a:gd name="T39" fmla="*/ 66 h 128"/>
                <a:gd name="T40" fmla="*/ 114 w 128"/>
                <a:gd name="T41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23" y="15"/>
                    <a:pt x="0" y="40"/>
                    <a:pt x="0" y="70"/>
                  </a:cubicBezTo>
                  <a:cubicBezTo>
                    <a:pt x="0" y="102"/>
                    <a:pt x="26" y="128"/>
                    <a:pt x="58" y="128"/>
                  </a:cubicBezTo>
                  <a:cubicBezTo>
                    <a:pt x="82" y="128"/>
                    <a:pt x="102" y="114"/>
                    <a:pt x="111" y="94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4" y="89"/>
                    <a:pt x="128" y="79"/>
                    <a:pt x="128" y="66"/>
                  </a:cubicBezTo>
                  <a:cubicBezTo>
                    <a:pt x="128" y="30"/>
                    <a:pt x="94" y="0"/>
                    <a:pt x="60" y="0"/>
                  </a:cubicBezTo>
                  <a:close/>
                  <a:moveTo>
                    <a:pt x="58" y="120"/>
                  </a:moveTo>
                  <a:cubicBezTo>
                    <a:pt x="30" y="120"/>
                    <a:pt x="8" y="98"/>
                    <a:pt x="8" y="70"/>
                  </a:cubicBezTo>
                  <a:cubicBezTo>
                    <a:pt x="8" y="45"/>
                    <a:pt x="28" y="24"/>
                    <a:pt x="52" y="20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96" y="109"/>
                    <a:pt x="77" y="120"/>
                    <a:pt x="58" y="120"/>
                  </a:cubicBezTo>
                  <a:close/>
                  <a:moveTo>
                    <a:pt x="114" y="86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89" y="8"/>
                    <a:pt x="120" y="35"/>
                    <a:pt x="120" y="66"/>
                  </a:cubicBezTo>
                  <a:cubicBezTo>
                    <a:pt x="120" y="75"/>
                    <a:pt x="117" y="81"/>
                    <a:pt x="114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59534" y="1723767"/>
            <a:ext cx="6096000" cy="830997"/>
            <a:chOff x="4859534" y="1723767"/>
            <a:chExt cx="6096000" cy="830997"/>
          </a:xfrm>
        </p:grpSpPr>
        <p:sp>
          <p:nvSpPr>
            <p:cNvPr id="21" name="矩形 20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859534" y="2185432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15789" y="3523638"/>
            <a:ext cx="6096000" cy="830997"/>
            <a:chOff x="4859534" y="1723767"/>
            <a:chExt cx="6096000" cy="830997"/>
          </a:xfrm>
        </p:grpSpPr>
        <p:sp>
          <p:nvSpPr>
            <p:cNvPr id="25" name="矩形 24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59534" y="2185432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72043" y="5296776"/>
            <a:ext cx="6096000" cy="830997"/>
            <a:chOff x="4859534" y="1723767"/>
            <a:chExt cx="6096000" cy="830997"/>
          </a:xfrm>
        </p:grpSpPr>
        <p:sp>
          <p:nvSpPr>
            <p:cNvPr id="28" name="矩形 27"/>
            <p:cNvSpPr/>
            <p:nvPr/>
          </p:nvSpPr>
          <p:spPr>
            <a:xfrm>
              <a:off x="4859534" y="1723767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859534" y="2185432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0" name="流程图: 联系 29"/>
          <p:cNvSpPr/>
          <p:nvPr/>
        </p:nvSpPr>
        <p:spPr>
          <a:xfrm>
            <a:off x="3208054" y="1997381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513521" y="3761268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3878499" y="5563476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8213929" y="2942548"/>
            <a:ext cx="3244646" cy="1088067"/>
            <a:chOff x="8213929" y="2942548"/>
            <a:chExt cx="3244646" cy="1088067"/>
          </a:xfrm>
        </p:grpSpPr>
        <p:sp>
          <p:nvSpPr>
            <p:cNvPr id="32" name="矩形 31"/>
            <p:cNvSpPr/>
            <p:nvPr/>
          </p:nvSpPr>
          <p:spPr>
            <a:xfrm>
              <a:off x="8213929" y="3384284"/>
              <a:ext cx="32446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13929" y="2942548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143040" y="269879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25830" y="2915515"/>
            <a:ext cx="324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27847" y="2473779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27847" y="453357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27" name="矩形 26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7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24201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07397" y="2414587"/>
            <a:ext cx="22574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90592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165"/>
          <p:cNvSpPr>
            <a:spLocks noEditPoints="1"/>
          </p:cNvSpPr>
          <p:nvPr/>
        </p:nvSpPr>
        <p:spPr bwMode="auto">
          <a:xfrm>
            <a:off x="3949248" y="2733674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65"/>
          <p:cNvSpPr>
            <a:spLocks noEditPoints="1"/>
          </p:cNvSpPr>
          <p:nvPr/>
        </p:nvSpPr>
        <p:spPr bwMode="auto">
          <a:xfrm>
            <a:off x="7332444" y="2733674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9545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13" name="矩形 12"/>
          <p:cNvSpPr/>
          <p:nvPr/>
        </p:nvSpPr>
        <p:spPr>
          <a:xfrm>
            <a:off x="5014794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2"/>
                </a:solidFill>
              </a:rPr>
              <a:t>Your Text 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989" y="2583804"/>
            <a:ext cx="164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7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Your Text </a:t>
            </a:r>
          </a:p>
        </p:txBody>
      </p:sp>
      <p:sp>
        <p:nvSpPr>
          <p:cNvPr id="15" name="矩形 14"/>
          <p:cNvSpPr/>
          <p:nvPr/>
        </p:nvSpPr>
        <p:spPr>
          <a:xfrm>
            <a:off x="1172506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31548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14743" y="4049903"/>
            <a:ext cx="2409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All things in their being are good for something.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1324201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4707397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090592" y="3403177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22" name="矩形 21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8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4376855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3662145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3617820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4399333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4705318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1162206" y="-16460"/>
            <a:ext cx="10163441" cy="2414894"/>
            <a:chOff x="1133178" y="-176415"/>
            <a:chExt cx="10163441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061289" y="-176415"/>
              <a:ext cx="4884016" cy="2414894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061289" y="-176415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2597233" y="790679"/>
              <a:ext cx="2928111" cy="144780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597233" y="790679"/>
              <a:ext cx="1464056" cy="144780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6826333" y="428729"/>
              <a:ext cx="3660139" cy="180975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826333" y="428729"/>
              <a:ext cx="1830070" cy="180975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1133178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133178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10254976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254976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2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088731" y="1835908"/>
            <a:ext cx="2014538" cy="2692550"/>
            <a:chOff x="4895137" y="2285747"/>
            <a:chExt cx="2014538" cy="2692550"/>
          </a:xfrm>
        </p:grpSpPr>
        <p:sp>
          <p:nvSpPr>
            <p:cNvPr id="11" name="椭圆 10"/>
            <p:cNvSpPr/>
            <p:nvPr/>
          </p:nvSpPr>
          <p:spPr>
            <a:xfrm>
              <a:off x="4895137" y="4211714"/>
              <a:ext cx="2014538" cy="766583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rot="8100000">
              <a:off x="5137804" y="2285747"/>
              <a:ext cx="1529209" cy="1529209"/>
            </a:xfrm>
            <a:prstGeom prst="teardrop">
              <a:avLst>
                <a:gd name="adj" fmla="val 1244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655665" y="4528458"/>
              <a:ext cx="493485" cy="116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603223" y="4516119"/>
              <a:ext cx="598368" cy="140792"/>
            </a:xfrm>
            <a:prstGeom prst="ellipse">
              <a:avLst/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27324" y="2819518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5739502" y="3930844"/>
              <a:ext cx="325809" cy="2808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7662399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61294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2543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565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27728" y="2331941"/>
            <a:ext cx="414338" cy="514350"/>
            <a:chOff x="7756938" y="5035240"/>
            <a:chExt cx="414338" cy="514350"/>
          </a:xfrm>
        </p:grpSpPr>
        <p:sp>
          <p:nvSpPr>
            <p:cNvPr id="18" name="任意多边形 17"/>
            <p:cNvSpPr/>
            <p:nvPr/>
          </p:nvSpPr>
          <p:spPr>
            <a:xfrm>
              <a:off x="7756938" y="5035240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785370" y="5094279"/>
              <a:ext cx="350185" cy="350188"/>
            </a:xfrm>
            <a:custGeom>
              <a:avLst/>
              <a:gdLst>
                <a:gd name="T0" fmla="*/ 60 w 60"/>
                <a:gd name="T1" fmla="*/ 22 h 60"/>
                <a:gd name="T2" fmla="*/ 30 w 60"/>
                <a:gd name="T3" fmla="*/ 0 h 60"/>
                <a:gd name="T4" fmla="*/ 0 w 60"/>
                <a:gd name="T5" fmla="*/ 22 h 60"/>
                <a:gd name="T6" fmla="*/ 30 w 60"/>
                <a:gd name="T7" fmla="*/ 44 h 60"/>
                <a:gd name="T8" fmla="*/ 33 w 60"/>
                <a:gd name="T9" fmla="*/ 44 h 60"/>
                <a:gd name="T10" fmla="*/ 35 w 60"/>
                <a:gd name="T11" fmla="*/ 44 h 60"/>
                <a:gd name="T12" fmla="*/ 37 w 60"/>
                <a:gd name="T13" fmla="*/ 43 h 60"/>
                <a:gd name="T14" fmla="*/ 32 w 60"/>
                <a:gd name="T15" fmla="*/ 60 h 60"/>
                <a:gd name="T16" fmla="*/ 60 w 60"/>
                <a:gd name="T17" fmla="*/ 24 h 60"/>
                <a:gd name="T18" fmla="*/ 60 w 60"/>
                <a:gd name="T19" fmla="*/ 23 h 60"/>
                <a:gd name="T20" fmla="*/ 60 w 60"/>
                <a:gd name="T2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60" y="22"/>
                  </a:moveTo>
                  <a:cubicBezTo>
                    <a:pt x="60" y="10"/>
                    <a:pt x="47" y="0"/>
                    <a:pt x="30" y="0"/>
                  </a:cubicBezTo>
                  <a:cubicBezTo>
                    <a:pt x="13" y="0"/>
                    <a:pt x="0" y="10"/>
                    <a:pt x="0" y="22"/>
                  </a:cubicBezTo>
                  <a:cubicBezTo>
                    <a:pt x="0" y="34"/>
                    <a:pt x="13" y="44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36" y="44"/>
                    <a:pt x="37" y="43"/>
                    <a:pt x="37" y="43"/>
                  </a:cubicBezTo>
                  <a:cubicBezTo>
                    <a:pt x="37" y="50"/>
                    <a:pt x="36" y="56"/>
                    <a:pt x="32" y="60"/>
                  </a:cubicBezTo>
                  <a:cubicBezTo>
                    <a:pt x="32" y="60"/>
                    <a:pt x="60" y="36"/>
                    <a:pt x="60" y="24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727" y="2394858"/>
            <a:ext cx="414338" cy="514350"/>
            <a:chOff x="7773764" y="1379486"/>
            <a:chExt cx="414338" cy="514350"/>
          </a:xfrm>
        </p:grpSpPr>
        <p:sp>
          <p:nvSpPr>
            <p:cNvPr id="21" name="任意多边形 20"/>
            <p:cNvSpPr/>
            <p:nvPr/>
          </p:nvSpPr>
          <p:spPr>
            <a:xfrm>
              <a:off x="7773764" y="1379486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7816628" y="1424417"/>
              <a:ext cx="355119" cy="355119"/>
            </a:xfrm>
            <a:custGeom>
              <a:avLst/>
              <a:gdLst>
                <a:gd name="T0" fmla="*/ 58 w 61"/>
                <a:gd name="T1" fmla="*/ 50 h 61"/>
                <a:gd name="T2" fmla="*/ 48 w 61"/>
                <a:gd name="T3" fmla="*/ 40 h 61"/>
                <a:gd name="T4" fmla="*/ 52 w 61"/>
                <a:gd name="T5" fmla="*/ 26 h 61"/>
                <a:gd name="T6" fmla="*/ 26 w 61"/>
                <a:gd name="T7" fmla="*/ 0 h 61"/>
                <a:gd name="T8" fmla="*/ 0 w 61"/>
                <a:gd name="T9" fmla="*/ 26 h 61"/>
                <a:gd name="T10" fmla="*/ 26 w 61"/>
                <a:gd name="T11" fmla="*/ 52 h 61"/>
                <a:gd name="T12" fmla="*/ 40 w 61"/>
                <a:gd name="T13" fmla="*/ 48 h 61"/>
                <a:gd name="T14" fmla="*/ 50 w 61"/>
                <a:gd name="T15" fmla="*/ 58 h 61"/>
                <a:gd name="T16" fmla="*/ 58 w 61"/>
                <a:gd name="T17" fmla="*/ 58 h 61"/>
                <a:gd name="T18" fmla="*/ 58 w 61"/>
                <a:gd name="T19" fmla="*/ 50 h 61"/>
                <a:gd name="T20" fmla="*/ 26 w 61"/>
                <a:gd name="T21" fmla="*/ 44 h 61"/>
                <a:gd name="T22" fmla="*/ 8 w 61"/>
                <a:gd name="T23" fmla="*/ 26 h 61"/>
                <a:gd name="T24" fmla="*/ 26 w 61"/>
                <a:gd name="T25" fmla="*/ 8 h 61"/>
                <a:gd name="T26" fmla="*/ 44 w 61"/>
                <a:gd name="T27" fmla="*/ 26 h 61"/>
                <a:gd name="T28" fmla="*/ 26 w 61"/>
                <a:gd name="T29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61">
                  <a:moveTo>
                    <a:pt x="58" y="5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2" y="3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31" y="52"/>
                    <a:pt x="36" y="51"/>
                    <a:pt x="40" y="4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6" y="61"/>
                    <a:pt x="58" y="58"/>
                  </a:cubicBezTo>
                  <a:cubicBezTo>
                    <a:pt x="61" y="56"/>
                    <a:pt x="61" y="52"/>
                    <a:pt x="58" y="50"/>
                  </a:cubicBezTo>
                  <a:close/>
                  <a:moveTo>
                    <a:pt x="26" y="44"/>
                  </a:moveTo>
                  <a:cubicBezTo>
                    <a:pt x="16" y="44"/>
                    <a:pt x="8" y="3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36" y="8"/>
                    <a:pt x="44" y="16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23122" y="4579190"/>
            <a:ext cx="414338" cy="514350"/>
            <a:chOff x="8562641" y="3207363"/>
            <a:chExt cx="414338" cy="514350"/>
          </a:xfrm>
        </p:grpSpPr>
        <p:sp>
          <p:nvSpPr>
            <p:cNvPr id="24" name="任意多边形 23"/>
            <p:cNvSpPr/>
            <p:nvPr/>
          </p:nvSpPr>
          <p:spPr>
            <a:xfrm>
              <a:off x="8562641" y="3207363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/>
          </p:nvSpPr>
          <p:spPr bwMode="auto">
            <a:xfrm>
              <a:off x="8652670" y="3239438"/>
              <a:ext cx="234280" cy="350188"/>
            </a:xfrm>
            <a:custGeom>
              <a:avLst/>
              <a:gdLst>
                <a:gd name="T0" fmla="*/ 40 w 40"/>
                <a:gd name="T1" fmla="*/ 17 h 60"/>
                <a:gd name="T2" fmla="*/ 20 w 40"/>
                <a:gd name="T3" fmla="*/ 0 h 60"/>
                <a:gd name="T4" fmla="*/ 0 w 40"/>
                <a:gd name="T5" fmla="*/ 17 h 60"/>
                <a:gd name="T6" fmla="*/ 0 w 40"/>
                <a:gd name="T7" fmla="*/ 20 h 60"/>
                <a:gd name="T8" fmla="*/ 20 w 40"/>
                <a:gd name="T9" fmla="*/ 60 h 60"/>
                <a:gd name="T10" fmla="*/ 40 w 40"/>
                <a:gd name="T11" fmla="*/ 20 h 60"/>
                <a:gd name="T12" fmla="*/ 40 w 40"/>
                <a:gd name="T13" fmla="*/ 17 h 60"/>
                <a:gd name="T14" fmla="*/ 20 w 40"/>
                <a:gd name="T15" fmla="*/ 28 h 60"/>
                <a:gd name="T16" fmla="*/ 12 w 40"/>
                <a:gd name="T17" fmla="*/ 20 h 60"/>
                <a:gd name="T18" fmla="*/ 20 w 40"/>
                <a:gd name="T19" fmla="*/ 12 h 60"/>
                <a:gd name="T20" fmla="*/ 28 w 40"/>
                <a:gd name="T21" fmla="*/ 20 h 60"/>
                <a:gd name="T22" fmla="*/ 20 w 40"/>
                <a:gd name="T23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0">
                  <a:moveTo>
                    <a:pt x="40" y="17"/>
                  </a:move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2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40"/>
                    <a:pt x="40" y="20"/>
                  </a:cubicBezTo>
                  <a:cubicBezTo>
                    <a:pt x="40" y="19"/>
                    <a:pt x="40" y="18"/>
                    <a:pt x="40" y="17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39456" y="4528458"/>
            <a:ext cx="414338" cy="514350"/>
            <a:chOff x="3191254" y="3171825"/>
            <a:chExt cx="414338" cy="514350"/>
          </a:xfrm>
        </p:grpSpPr>
        <p:sp>
          <p:nvSpPr>
            <p:cNvPr id="27" name="任意多边形 26"/>
            <p:cNvSpPr/>
            <p:nvPr/>
          </p:nvSpPr>
          <p:spPr>
            <a:xfrm>
              <a:off x="3191254" y="3171825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3219685" y="3238185"/>
              <a:ext cx="350186" cy="256475"/>
            </a:xfrm>
            <a:custGeom>
              <a:avLst/>
              <a:gdLst>
                <a:gd name="T0" fmla="*/ 52 w 60"/>
                <a:gd name="T1" fmla="*/ 0 h 44"/>
                <a:gd name="T2" fmla="*/ 8 w 60"/>
                <a:gd name="T3" fmla="*/ 0 h 44"/>
                <a:gd name="T4" fmla="*/ 0 w 60"/>
                <a:gd name="T5" fmla="*/ 8 h 44"/>
                <a:gd name="T6" fmla="*/ 0 w 60"/>
                <a:gd name="T7" fmla="*/ 36 h 44"/>
                <a:gd name="T8" fmla="*/ 8 w 60"/>
                <a:gd name="T9" fmla="*/ 44 h 44"/>
                <a:gd name="T10" fmla="*/ 52 w 60"/>
                <a:gd name="T11" fmla="*/ 44 h 44"/>
                <a:gd name="T12" fmla="*/ 60 w 60"/>
                <a:gd name="T13" fmla="*/ 36 h 44"/>
                <a:gd name="T14" fmla="*/ 60 w 60"/>
                <a:gd name="T15" fmla="*/ 8 h 44"/>
                <a:gd name="T16" fmla="*/ 52 w 60"/>
                <a:gd name="T17" fmla="*/ 0 h 44"/>
                <a:gd name="T18" fmla="*/ 52 w 60"/>
                <a:gd name="T19" fmla="*/ 32 h 44"/>
                <a:gd name="T20" fmla="*/ 48 w 60"/>
                <a:gd name="T21" fmla="*/ 36 h 44"/>
                <a:gd name="T22" fmla="*/ 38 w 60"/>
                <a:gd name="T23" fmla="*/ 26 h 44"/>
                <a:gd name="T24" fmla="*/ 32 w 60"/>
                <a:gd name="T25" fmla="*/ 32 h 44"/>
                <a:gd name="T26" fmla="*/ 28 w 60"/>
                <a:gd name="T27" fmla="*/ 32 h 44"/>
                <a:gd name="T28" fmla="*/ 22 w 60"/>
                <a:gd name="T29" fmla="*/ 26 h 44"/>
                <a:gd name="T30" fmla="*/ 12 w 60"/>
                <a:gd name="T31" fmla="*/ 36 h 44"/>
                <a:gd name="T32" fmla="*/ 8 w 60"/>
                <a:gd name="T33" fmla="*/ 32 h 44"/>
                <a:gd name="T34" fmla="*/ 18 w 60"/>
                <a:gd name="T35" fmla="*/ 22 h 44"/>
                <a:gd name="T36" fmla="*/ 16 w 60"/>
                <a:gd name="T37" fmla="*/ 20 h 44"/>
                <a:gd name="T38" fmla="*/ 8 w 60"/>
                <a:gd name="T39" fmla="*/ 12 h 44"/>
                <a:gd name="T40" fmla="*/ 12 w 60"/>
                <a:gd name="T41" fmla="*/ 8 h 44"/>
                <a:gd name="T42" fmla="*/ 28 w 60"/>
                <a:gd name="T43" fmla="*/ 24 h 44"/>
                <a:gd name="T44" fmla="*/ 32 w 60"/>
                <a:gd name="T45" fmla="*/ 24 h 44"/>
                <a:gd name="T46" fmla="*/ 48 w 60"/>
                <a:gd name="T47" fmla="*/ 8 h 44"/>
                <a:gd name="T48" fmla="*/ 52 w 60"/>
                <a:gd name="T49" fmla="*/ 12 h 44"/>
                <a:gd name="T50" fmla="*/ 44 w 60"/>
                <a:gd name="T51" fmla="*/ 20 h 44"/>
                <a:gd name="T52" fmla="*/ 42 w 60"/>
                <a:gd name="T53" fmla="*/ 22 h 44"/>
                <a:gd name="T54" fmla="*/ 52 w 60"/>
                <a:gd name="T5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44">
                  <a:moveTo>
                    <a:pt x="5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56" y="0"/>
                    <a:pt x="52" y="0"/>
                  </a:cubicBezTo>
                  <a:close/>
                  <a:moveTo>
                    <a:pt x="52" y="32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2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52863" y="4454474"/>
            <a:ext cx="2388240" cy="1339899"/>
            <a:chOff x="2452863" y="4454474"/>
            <a:chExt cx="2388240" cy="1339899"/>
          </a:xfrm>
        </p:grpSpPr>
        <p:sp>
          <p:nvSpPr>
            <p:cNvPr id="33" name="文本框 32"/>
            <p:cNvSpPr txBox="1"/>
            <p:nvPr/>
          </p:nvSpPr>
          <p:spPr>
            <a:xfrm>
              <a:off x="2452863" y="4454474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452863" y="4871043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637864" y="4454474"/>
            <a:ext cx="178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Your 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37864" y="4871043"/>
            <a:ext cx="2388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79354" y="2208956"/>
            <a:ext cx="2388240" cy="1339899"/>
            <a:chOff x="1179354" y="2208956"/>
            <a:chExt cx="2388240" cy="1339899"/>
          </a:xfrm>
        </p:grpSpPr>
        <p:sp>
          <p:nvSpPr>
            <p:cNvPr id="39" name="文本框 38"/>
            <p:cNvSpPr txBox="1"/>
            <p:nvPr/>
          </p:nvSpPr>
          <p:spPr>
            <a:xfrm>
              <a:off x="1779780" y="2208956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79354" y="2625525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390322" y="2208956"/>
            <a:ext cx="2388240" cy="1339899"/>
            <a:chOff x="1179354" y="2208956"/>
            <a:chExt cx="2388240" cy="1339899"/>
          </a:xfrm>
        </p:grpSpPr>
        <p:sp>
          <p:nvSpPr>
            <p:cNvPr id="43" name="文本框 42"/>
            <p:cNvSpPr txBox="1"/>
            <p:nvPr/>
          </p:nvSpPr>
          <p:spPr>
            <a:xfrm>
              <a:off x="1779780" y="2208956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79354" y="2625525"/>
              <a:ext cx="23882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47" name="矩形 46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2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>
            <a:off x="0" y="5543550"/>
            <a:ext cx="121920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30" r="39239"/>
          <a:stretch>
            <a:fillRect/>
          </a:stretch>
        </p:blipFill>
        <p:spPr>
          <a:xfrm>
            <a:off x="8858250" y="2036"/>
            <a:ext cx="3333750" cy="6855964"/>
          </a:xfrm>
          <a:custGeom>
            <a:avLst/>
            <a:gdLst>
              <a:gd name="connsiteX0" fmla="*/ 3333750 w 3333750"/>
              <a:gd name="connsiteY0" fmla="*/ 0 h 6855964"/>
              <a:gd name="connsiteX1" fmla="*/ 3333750 w 3333750"/>
              <a:gd name="connsiteY1" fmla="*/ 6855964 h 6855964"/>
              <a:gd name="connsiteX2" fmla="*/ 0 w 3333750"/>
              <a:gd name="connsiteY2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0" h="6855964">
                <a:moveTo>
                  <a:pt x="3333750" y="0"/>
                </a:moveTo>
                <a:lnTo>
                  <a:pt x="3333750" y="6855964"/>
                </a:lnTo>
                <a:lnTo>
                  <a:pt x="0" y="6855964"/>
                </a:lnTo>
                <a:close/>
              </a:path>
            </a:pathLst>
          </a:custGeom>
        </p:spPr>
      </p:pic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43753568"/>
              </p:ext>
            </p:extLst>
          </p:nvPr>
        </p:nvGraphicFramePr>
        <p:xfrm>
          <a:off x="437867" y="1567603"/>
          <a:ext cx="4926013" cy="310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标注 14"/>
          <p:cNvSpPr/>
          <p:nvPr/>
        </p:nvSpPr>
        <p:spPr>
          <a:xfrm>
            <a:off x="2510860" y="1514475"/>
            <a:ext cx="780028" cy="402050"/>
          </a:xfrm>
          <a:prstGeom prst="wedgeRectCallout">
            <a:avLst>
              <a:gd name="adj1" fmla="val -20833"/>
              <a:gd name="adj2" fmla="val 802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/>
              <a:t>3,562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541907" y="2030529"/>
            <a:ext cx="3482929" cy="1062900"/>
            <a:chOff x="6218283" y="1720189"/>
            <a:chExt cx="3482929" cy="1062900"/>
          </a:xfrm>
        </p:grpSpPr>
        <p:sp>
          <p:nvSpPr>
            <p:cNvPr id="17" name="文本框 16"/>
            <p:cNvSpPr txBox="1"/>
            <p:nvPr/>
          </p:nvSpPr>
          <p:spPr>
            <a:xfrm>
              <a:off x="6218284" y="1720189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18283" y="2136758"/>
              <a:ext cx="3482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41907" y="3508928"/>
            <a:ext cx="3482929" cy="1062900"/>
            <a:chOff x="6218283" y="1720189"/>
            <a:chExt cx="3482929" cy="1062900"/>
          </a:xfrm>
        </p:grpSpPr>
        <p:sp>
          <p:nvSpPr>
            <p:cNvPr id="21" name="文本框 20"/>
            <p:cNvSpPr txBox="1"/>
            <p:nvPr/>
          </p:nvSpPr>
          <p:spPr>
            <a:xfrm>
              <a:off x="6218284" y="1720189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18283" y="2136758"/>
              <a:ext cx="3482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3" name="Freeform 167"/>
          <p:cNvSpPr>
            <a:spLocks noEditPoints="1"/>
          </p:cNvSpPr>
          <p:nvPr/>
        </p:nvSpPr>
        <p:spPr bwMode="auto">
          <a:xfrm>
            <a:off x="5957942" y="3754522"/>
            <a:ext cx="330200" cy="479425"/>
          </a:xfrm>
          <a:custGeom>
            <a:avLst/>
            <a:gdLst>
              <a:gd name="T0" fmla="*/ 84 w 88"/>
              <a:gd name="T1" fmla="*/ 120 h 128"/>
              <a:gd name="T2" fmla="*/ 76 w 88"/>
              <a:gd name="T3" fmla="*/ 120 h 128"/>
              <a:gd name="T4" fmla="*/ 76 w 88"/>
              <a:gd name="T5" fmla="*/ 92 h 128"/>
              <a:gd name="T6" fmla="*/ 48 w 88"/>
              <a:gd name="T7" fmla="*/ 64 h 128"/>
              <a:gd name="T8" fmla="*/ 76 w 88"/>
              <a:gd name="T9" fmla="*/ 36 h 128"/>
              <a:gd name="T10" fmla="*/ 76 w 88"/>
              <a:gd name="T11" fmla="*/ 8 h 128"/>
              <a:gd name="T12" fmla="*/ 84 w 88"/>
              <a:gd name="T13" fmla="*/ 8 h 128"/>
              <a:gd name="T14" fmla="*/ 88 w 88"/>
              <a:gd name="T15" fmla="*/ 4 h 128"/>
              <a:gd name="T16" fmla="*/ 84 w 88"/>
              <a:gd name="T17" fmla="*/ 0 h 128"/>
              <a:gd name="T18" fmla="*/ 76 w 88"/>
              <a:gd name="T19" fmla="*/ 0 h 128"/>
              <a:gd name="T20" fmla="*/ 68 w 88"/>
              <a:gd name="T21" fmla="*/ 0 h 128"/>
              <a:gd name="T22" fmla="*/ 20 w 88"/>
              <a:gd name="T23" fmla="*/ 0 h 128"/>
              <a:gd name="T24" fmla="*/ 12 w 88"/>
              <a:gd name="T25" fmla="*/ 0 h 128"/>
              <a:gd name="T26" fmla="*/ 4 w 88"/>
              <a:gd name="T27" fmla="*/ 0 h 128"/>
              <a:gd name="T28" fmla="*/ 0 w 88"/>
              <a:gd name="T29" fmla="*/ 4 h 128"/>
              <a:gd name="T30" fmla="*/ 4 w 88"/>
              <a:gd name="T31" fmla="*/ 8 h 128"/>
              <a:gd name="T32" fmla="*/ 12 w 88"/>
              <a:gd name="T33" fmla="*/ 8 h 128"/>
              <a:gd name="T34" fmla="*/ 12 w 88"/>
              <a:gd name="T35" fmla="*/ 36 h 128"/>
              <a:gd name="T36" fmla="*/ 40 w 88"/>
              <a:gd name="T37" fmla="*/ 64 h 128"/>
              <a:gd name="T38" fmla="*/ 12 w 88"/>
              <a:gd name="T39" fmla="*/ 92 h 128"/>
              <a:gd name="T40" fmla="*/ 12 w 88"/>
              <a:gd name="T41" fmla="*/ 120 h 128"/>
              <a:gd name="T42" fmla="*/ 4 w 88"/>
              <a:gd name="T43" fmla="*/ 120 h 128"/>
              <a:gd name="T44" fmla="*/ 0 w 88"/>
              <a:gd name="T45" fmla="*/ 124 h 128"/>
              <a:gd name="T46" fmla="*/ 4 w 88"/>
              <a:gd name="T47" fmla="*/ 128 h 128"/>
              <a:gd name="T48" fmla="*/ 12 w 88"/>
              <a:gd name="T49" fmla="*/ 128 h 128"/>
              <a:gd name="T50" fmla="*/ 20 w 88"/>
              <a:gd name="T51" fmla="*/ 128 h 128"/>
              <a:gd name="T52" fmla="*/ 68 w 88"/>
              <a:gd name="T53" fmla="*/ 128 h 128"/>
              <a:gd name="T54" fmla="*/ 76 w 88"/>
              <a:gd name="T55" fmla="*/ 128 h 128"/>
              <a:gd name="T56" fmla="*/ 84 w 88"/>
              <a:gd name="T57" fmla="*/ 128 h 128"/>
              <a:gd name="T58" fmla="*/ 88 w 88"/>
              <a:gd name="T59" fmla="*/ 124 h 128"/>
              <a:gd name="T60" fmla="*/ 84 w 88"/>
              <a:gd name="T61" fmla="*/ 120 h 128"/>
              <a:gd name="T62" fmla="*/ 20 w 88"/>
              <a:gd name="T63" fmla="*/ 36 h 128"/>
              <a:gd name="T64" fmla="*/ 20 w 88"/>
              <a:gd name="T65" fmla="*/ 16 h 128"/>
              <a:gd name="T66" fmla="*/ 20 w 88"/>
              <a:gd name="T67" fmla="*/ 8 h 128"/>
              <a:gd name="T68" fmla="*/ 68 w 88"/>
              <a:gd name="T69" fmla="*/ 8 h 128"/>
              <a:gd name="T70" fmla="*/ 68 w 88"/>
              <a:gd name="T71" fmla="*/ 16 h 128"/>
              <a:gd name="T72" fmla="*/ 68 w 88"/>
              <a:gd name="T73" fmla="*/ 36 h 128"/>
              <a:gd name="T74" fmla="*/ 47 w 88"/>
              <a:gd name="T75" fmla="*/ 56 h 128"/>
              <a:gd name="T76" fmla="*/ 41 w 88"/>
              <a:gd name="T77" fmla="*/ 56 h 128"/>
              <a:gd name="T78" fmla="*/ 20 w 88"/>
              <a:gd name="T79" fmla="*/ 36 h 128"/>
              <a:gd name="T80" fmla="*/ 68 w 88"/>
              <a:gd name="T81" fmla="*/ 112 h 128"/>
              <a:gd name="T82" fmla="*/ 68 w 88"/>
              <a:gd name="T83" fmla="*/ 120 h 128"/>
              <a:gd name="T84" fmla="*/ 20 w 88"/>
              <a:gd name="T85" fmla="*/ 120 h 128"/>
              <a:gd name="T86" fmla="*/ 20 w 88"/>
              <a:gd name="T87" fmla="*/ 112 h 128"/>
              <a:gd name="T88" fmla="*/ 20 w 88"/>
              <a:gd name="T89" fmla="*/ 92 h 128"/>
              <a:gd name="T90" fmla="*/ 41 w 88"/>
              <a:gd name="T91" fmla="*/ 72 h 128"/>
              <a:gd name="T92" fmla="*/ 47 w 88"/>
              <a:gd name="T93" fmla="*/ 72 h 128"/>
              <a:gd name="T94" fmla="*/ 68 w 88"/>
              <a:gd name="T95" fmla="*/ 92 h 128"/>
              <a:gd name="T96" fmla="*/ 68 w 88"/>
              <a:gd name="T9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8" h="128">
                <a:moveTo>
                  <a:pt x="84" y="120"/>
                </a:moveTo>
                <a:cubicBezTo>
                  <a:pt x="76" y="120"/>
                  <a:pt x="76" y="120"/>
                  <a:pt x="76" y="120"/>
                </a:cubicBezTo>
                <a:cubicBezTo>
                  <a:pt x="76" y="92"/>
                  <a:pt x="76" y="92"/>
                  <a:pt x="76" y="92"/>
                </a:cubicBezTo>
                <a:cubicBezTo>
                  <a:pt x="76" y="77"/>
                  <a:pt x="63" y="64"/>
                  <a:pt x="48" y="64"/>
                </a:cubicBezTo>
                <a:cubicBezTo>
                  <a:pt x="63" y="64"/>
                  <a:pt x="76" y="51"/>
                  <a:pt x="76" y="36"/>
                </a:cubicBezTo>
                <a:cubicBezTo>
                  <a:pt x="76" y="8"/>
                  <a:pt x="76" y="8"/>
                  <a:pt x="76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6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51"/>
                  <a:pt x="25" y="64"/>
                  <a:pt x="40" y="64"/>
                </a:cubicBezTo>
                <a:cubicBezTo>
                  <a:pt x="25" y="64"/>
                  <a:pt x="12" y="77"/>
                  <a:pt x="12" y="92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6" y="128"/>
                  <a:pt x="88" y="126"/>
                  <a:pt x="88" y="124"/>
                </a:cubicBezTo>
                <a:cubicBezTo>
                  <a:pt x="88" y="122"/>
                  <a:pt x="86" y="120"/>
                  <a:pt x="84" y="120"/>
                </a:cubicBezTo>
                <a:close/>
                <a:moveTo>
                  <a:pt x="20" y="36"/>
                </a:moveTo>
                <a:cubicBezTo>
                  <a:pt x="20" y="29"/>
                  <a:pt x="20" y="23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23"/>
                  <a:pt x="68" y="30"/>
                  <a:pt x="68" y="36"/>
                </a:cubicBezTo>
                <a:cubicBezTo>
                  <a:pt x="68" y="47"/>
                  <a:pt x="59" y="56"/>
                  <a:pt x="47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29" y="56"/>
                  <a:pt x="20" y="47"/>
                  <a:pt x="20" y="36"/>
                </a:cubicBezTo>
                <a:close/>
                <a:moveTo>
                  <a:pt x="68" y="112"/>
                </a:moveTo>
                <a:cubicBezTo>
                  <a:pt x="68" y="120"/>
                  <a:pt x="68" y="120"/>
                  <a:pt x="68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0" y="105"/>
                  <a:pt x="20" y="99"/>
                  <a:pt x="20" y="92"/>
                </a:cubicBezTo>
                <a:cubicBezTo>
                  <a:pt x="20" y="81"/>
                  <a:pt x="29" y="72"/>
                  <a:pt x="41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9" y="72"/>
                  <a:pt x="68" y="81"/>
                  <a:pt x="68" y="92"/>
                </a:cubicBezTo>
                <a:cubicBezTo>
                  <a:pt x="68" y="98"/>
                  <a:pt x="68" y="105"/>
                  <a:pt x="68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10"/>
          <p:cNvSpPr>
            <a:spLocks noEditPoints="1"/>
          </p:cNvSpPr>
          <p:nvPr/>
        </p:nvSpPr>
        <p:spPr bwMode="auto">
          <a:xfrm>
            <a:off x="5808717" y="2372024"/>
            <a:ext cx="479425" cy="481013"/>
          </a:xfrm>
          <a:custGeom>
            <a:avLst/>
            <a:gdLst>
              <a:gd name="T0" fmla="*/ 88 w 128"/>
              <a:gd name="T1" fmla="*/ 80 h 128"/>
              <a:gd name="T2" fmla="*/ 92 w 128"/>
              <a:gd name="T3" fmla="*/ 76 h 128"/>
              <a:gd name="T4" fmla="*/ 92 w 128"/>
              <a:gd name="T5" fmla="*/ 40 h 128"/>
              <a:gd name="T6" fmla="*/ 88 w 128"/>
              <a:gd name="T7" fmla="*/ 36 h 128"/>
              <a:gd name="T8" fmla="*/ 84 w 128"/>
              <a:gd name="T9" fmla="*/ 40 h 128"/>
              <a:gd name="T10" fmla="*/ 84 w 128"/>
              <a:gd name="T11" fmla="*/ 76 h 128"/>
              <a:gd name="T12" fmla="*/ 88 w 128"/>
              <a:gd name="T13" fmla="*/ 80 h 128"/>
              <a:gd name="T14" fmla="*/ 0 w 128"/>
              <a:gd name="T15" fmla="*/ 0 h 128"/>
              <a:gd name="T16" fmla="*/ 0 w 128"/>
              <a:gd name="T17" fmla="*/ 8 h 128"/>
              <a:gd name="T18" fmla="*/ 8 w 128"/>
              <a:gd name="T19" fmla="*/ 8 h 128"/>
              <a:gd name="T20" fmla="*/ 8 w 128"/>
              <a:gd name="T21" fmla="*/ 84 h 128"/>
              <a:gd name="T22" fmla="*/ 24 w 128"/>
              <a:gd name="T23" fmla="*/ 100 h 128"/>
              <a:gd name="T24" fmla="*/ 48 w 128"/>
              <a:gd name="T25" fmla="*/ 100 h 128"/>
              <a:gd name="T26" fmla="*/ 32 w 128"/>
              <a:gd name="T27" fmla="*/ 128 h 128"/>
              <a:gd name="T28" fmla="*/ 44 w 128"/>
              <a:gd name="T29" fmla="*/ 128 h 128"/>
              <a:gd name="T30" fmla="*/ 60 w 128"/>
              <a:gd name="T31" fmla="*/ 100 h 128"/>
              <a:gd name="T32" fmla="*/ 68 w 128"/>
              <a:gd name="T33" fmla="*/ 100 h 128"/>
              <a:gd name="T34" fmla="*/ 84 w 128"/>
              <a:gd name="T35" fmla="*/ 128 h 128"/>
              <a:gd name="T36" fmla="*/ 96 w 128"/>
              <a:gd name="T37" fmla="*/ 128 h 128"/>
              <a:gd name="T38" fmla="*/ 80 w 128"/>
              <a:gd name="T39" fmla="*/ 100 h 128"/>
              <a:gd name="T40" fmla="*/ 104 w 128"/>
              <a:gd name="T41" fmla="*/ 100 h 128"/>
              <a:gd name="T42" fmla="*/ 120 w 128"/>
              <a:gd name="T43" fmla="*/ 84 h 128"/>
              <a:gd name="T44" fmla="*/ 120 w 128"/>
              <a:gd name="T45" fmla="*/ 8 h 128"/>
              <a:gd name="T46" fmla="*/ 128 w 128"/>
              <a:gd name="T47" fmla="*/ 8 h 128"/>
              <a:gd name="T48" fmla="*/ 128 w 128"/>
              <a:gd name="T49" fmla="*/ 0 h 128"/>
              <a:gd name="T50" fmla="*/ 0 w 128"/>
              <a:gd name="T51" fmla="*/ 0 h 128"/>
              <a:gd name="T52" fmla="*/ 112 w 128"/>
              <a:gd name="T53" fmla="*/ 84 h 128"/>
              <a:gd name="T54" fmla="*/ 104 w 128"/>
              <a:gd name="T55" fmla="*/ 92 h 128"/>
              <a:gd name="T56" fmla="*/ 24 w 128"/>
              <a:gd name="T57" fmla="*/ 92 h 128"/>
              <a:gd name="T58" fmla="*/ 16 w 128"/>
              <a:gd name="T59" fmla="*/ 84 h 128"/>
              <a:gd name="T60" fmla="*/ 16 w 128"/>
              <a:gd name="T61" fmla="*/ 8 h 128"/>
              <a:gd name="T62" fmla="*/ 112 w 128"/>
              <a:gd name="T63" fmla="*/ 8 h 128"/>
              <a:gd name="T64" fmla="*/ 112 w 128"/>
              <a:gd name="T65" fmla="*/ 84 h 128"/>
              <a:gd name="T66" fmla="*/ 64 w 128"/>
              <a:gd name="T67" fmla="*/ 80 h 128"/>
              <a:gd name="T68" fmla="*/ 68 w 128"/>
              <a:gd name="T69" fmla="*/ 76 h 128"/>
              <a:gd name="T70" fmla="*/ 68 w 128"/>
              <a:gd name="T71" fmla="*/ 28 h 128"/>
              <a:gd name="T72" fmla="*/ 64 w 128"/>
              <a:gd name="T73" fmla="*/ 24 h 128"/>
              <a:gd name="T74" fmla="*/ 60 w 128"/>
              <a:gd name="T75" fmla="*/ 28 h 128"/>
              <a:gd name="T76" fmla="*/ 60 w 128"/>
              <a:gd name="T77" fmla="*/ 76 h 128"/>
              <a:gd name="T78" fmla="*/ 64 w 128"/>
              <a:gd name="T79" fmla="*/ 80 h 128"/>
              <a:gd name="T80" fmla="*/ 40 w 128"/>
              <a:gd name="T81" fmla="*/ 80 h 128"/>
              <a:gd name="T82" fmla="*/ 44 w 128"/>
              <a:gd name="T83" fmla="*/ 76 h 128"/>
              <a:gd name="T84" fmla="*/ 44 w 128"/>
              <a:gd name="T85" fmla="*/ 60 h 128"/>
              <a:gd name="T86" fmla="*/ 40 w 128"/>
              <a:gd name="T87" fmla="*/ 56 h 128"/>
              <a:gd name="T88" fmla="*/ 36 w 128"/>
              <a:gd name="T89" fmla="*/ 60 h 128"/>
              <a:gd name="T90" fmla="*/ 36 w 128"/>
              <a:gd name="T91" fmla="*/ 76 h 128"/>
              <a:gd name="T92" fmla="*/ 40 w 128"/>
              <a:gd name="T93" fmla="*/ 8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8">
                <a:moveTo>
                  <a:pt x="88" y="80"/>
                </a:moveTo>
                <a:cubicBezTo>
                  <a:pt x="90" y="80"/>
                  <a:pt x="92" y="78"/>
                  <a:pt x="92" y="7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8"/>
                  <a:pt x="90" y="36"/>
                  <a:pt x="88" y="36"/>
                </a:cubicBezTo>
                <a:cubicBezTo>
                  <a:pt x="86" y="36"/>
                  <a:pt x="84" y="38"/>
                  <a:pt x="84" y="40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8"/>
                  <a:pt x="86" y="80"/>
                  <a:pt x="88" y="80"/>
                </a:cubicBezTo>
                <a:close/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4"/>
                  <a:pt x="8" y="84"/>
                  <a:pt x="8" y="84"/>
                </a:cubicBezTo>
                <a:cubicBezTo>
                  <a:pt x="8" y="93"/>
                  <a:pt x="15" y="100"/>
                  <a:pt x="24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3" y="100"/>
                  <a:pt x="120" y="93"/>
                  <a:pt x="120" y="84"/>
                </a:cubicBezTo>
                <a:cubicBezTo>
                  <a:pt x="120" y="84"/>
                  <a:pt x="120" y="15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0"/>
                  <a:pt x="128" y="0"/>
                  <a:pt x="128" y="0"/>
                </a:cubicBezTo>
                <a:lnTo>
                  <a:pt x="0" y="0"/>
                </a:lnTo>
                <a:close/>
                <a:moveTo>
                  <a:pt x="112" y="84"/>
                </a:moveTo>
                <a:cubicBezTo>
                  <a:pt x="112" y="89"/>
                  <a:pt x="109" y="92"/>
                  <a:pt x="10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19" y="92"/>
                  <a:pt x="16" y="89"/>
                  <a:pt x="16" y="84"/>
                </a:cubicBezTo>
                <a:cubicBezTo>
                  <a:pt x="16" y="84"/>
                  <a:pt x="16" y="13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16"/>
                  <a:pt x="112" y="84"/>
                  <a:pt x="112" y="84"/>
                </a:cubicBezTo>
                <a:close/>
                <a:moveTo>
                  <a:pt x="64" y="80"/>
                </a:moveTo>
                <a:cubicBezTo>
                  <a:pt x="66" y="80"/>
                  <a:pt x="68" y="78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6"/>
                  <a:pt x="66" y="24"/>
                  <a:pt x="64" y="24"/>
                </a:cubicBezTo>
                <a:cubicBezTo>
                  <a:pt x="62" y="24"/>
                  <a:pt x="60" y="26"/>
                  <a:pt x="60" y="28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8"/>
                  <a:pt x="62" y="80"/>
                  <a:pt x="64" y="80"/>
                </a:cubicBezTo>
                <a:close/>
                <a:moveTo>
                  <a:pt x="40" y="80"/>
                </a:moveTo>
                <a:cubicBezTo>
                  <a:pt x="42" y="80"/>
                  <a:pt x="44" y="78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2" y="56"/>
                  <a:pt x="40" y="56"/>
                </a:cubicBezTo>
                <a:cubicBezTo>
                  <a:pt x="38" y="56"/>
                  <a:pt x="36" y="58"/>
                  <a:pt x="36" y="60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8"/>
                  <a:pt x="38" y="80"/>
                  <a:pt x="40" y="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26" name="矩形 25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0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9" r="33930"/>
          <a:stretch/>
        </p:blipFill>
        <p:spPr>
          <a:xfrm rot="5400000">
            <a:off x="4927600" y="-2823029"/>
            <a:ext cx="2336798" cy="121920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15414" y="5040843"/>
            <a:ext cx="10657184" cy="1247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en-US" altLang="zh-CN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en-US" altLang="zh-CN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2" y="2104573"/>
            <a:ext cx="12192002" cy="2336800"/>
          </a:xfrm>
          <a:prstGeom prst="rect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02630" y="2690876"/>
            <a:ext cx="73442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bg1"/>
                </a:solidFill>
              </a:rPr>
              <a:t>Our destiny offers not the cup of despair, but the chalice of opportunity. So let us seize it, not in fear, but in gladness.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14" name="矩形 13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1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" y="0"/>
            <a:ext cx="4900613" cy="5443538"/>
            <a:chOff x="1" y="0"/>
            <a:chExt cx="4900613" cy="544353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1" t="210" b="210"/>
            <a:stretch>
              <a:fillRect/>
            </a:stretch>
          </p:blipFill>
          <p:spPr>
            <a:xfrm>
              <a:off x="1" y="0"/>
              <a:ext cx="4900613" cy="5443538"/>
            </a:xfrm>
            <a:custGeom>
              <a:avLst/>
              <a:gdLst>
                <a:gd name="connsiteX0" fmla="*/ 0 w 4900613"/>
                <a:gd name="connsiteY0" fmla="*/ 0 h 5443538"/>
                <a:gd name="connsiteX1" fmla="*/ 4900613 w 4900613"/>
                <a:gd name="connsiteY1" fmla="*/ 0 h 5443538"/>
                <a:gd name="connsiteX2" fmla="*/ 0 w 4900613"/>
                <a:gd name="connsiteY2" fmla="*/ 5443538 h 54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0613" h="5443538">
                  <a:moveTo>
                    <a:pt x="0" y="0"/>
                  </a:moveTo>
                  <a:lnTo>
                    <a:pt x="4900613" y="0"/>
                  </a:lnTo>
                  <a:lnTo>
                    <a:pt x="0" y="5443538"/>
                  </a:lnTo>
                  <a:close/>
                </a:path>
              </a:pathLst>
            </a:custGeom>
          </p:spPr>
        </p:pic>
        <p:sp>
          <p:nvSpPr>
            <p:cNvPr id="10" name="直角三角形 9"/>
            <p:cNvSpPr/>
            <p:nvPr/>
          </p:nvSpPr>
          <p:spPr>
            <a:xfrm flipV="1">
              <a:off x="1" y="0"/>
              <a:ext cx="4900613" cy="5443538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>
            <a:stCxn id="11" idx="1"/>
          </p:cNvCxnSpPr>
          <p:nvPr/>
        </p:nvCxnSpPr>
        <p:spPr>
          <a:xfrm flipH="1">
            <a:off x="-123937" y="0"/>
            <a:ext cx="5024551" cy="55721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3323399016"/>
              </p:ext>
            </p:extLst>
          </p:nvPr>
        </p:nvGraphicFramePr>
        <p:xfrm>
          <a:off x="7046913" y="2054674"/>
          <a:ext cx="4654550" cy="428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矩形标注 22"/>
          <p:cNvSpPr/>
          <p:nvPr/>
        </p:nvSpPr>
        <p:spPr>
          <a:xfrm>
            <a:off x="10783319" y="1975790"/>
            <a:ext cx="780028" cy="402050"/>
          </a:xfrm>
          <a:prstGeom prst="wedgeRectCallout">
            <a:avLst>
              <a:gd name="adj1" fmla="val -20833"/>
              <a:gd name="adj2" fmla="val 802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/>
              <a:t>3,562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3629025" y="2377840"/>
            <a:ext cx="3136991" cy="1215158"/>
            <a:chOff x="3629025" y="1975790"/>
            <a:chExt cx="3136991" cy="1215158"/>
          </a:xfrm>
        </p:grpSpPr>
        <p:sp>
          <p:nvSpPr>
            <p:cNvPr id="28" name="文本框 27"/>
            <p:cNvSpPr txBox="1"/>
            <p:nvPr/>
          </p:nvSpPr>
          <p:spPr>
            <a:xfrm>
              <a:off x="4851770" y="1975790"/>
              <a:ext cx="1787814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629025" y="2544617"/>
              <a:ext cx="31369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29025" y="4539677"/>
            <a:ext cx="3136991" cy="1215158"/>
            <a:chOff x="3629025" y="4137627"/>
            <a:chExt cx="3136991" cy="1215158"/>
          </a:xfrm>
        </p:grpSpPr>
        <p:sp>
          <p:nvSpPr>
            <p:cNvPr id="30" name="文本框 29"/>
            <p:cNvSpPr txBox="1"/>
            <p:nvPr/>
          </p:nvSpPr>
          <p:spPr>
            <a:xfrm>
              <a:off x="4851770" y="4137627"/>
              <a:ext cx="1787814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629025" y="4706454"/>
              <a:ext cx="31369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19" name="矩形 18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4376855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3662145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3617820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FOUR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2759" y="4399333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5" name="矩形 14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4705318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1162206" y="-16460"/>
            <a:ext cx="10163441" cy="2414894"/>
            <a:chOff x="1133178" y="-176415"/>
            <a:chExt cx="10163441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061289" y="-176415"/>
              <a:ext cx="4884016" cy="2414894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061289" y="-176415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2597233" y="790679"/>
              <a:ext cx="2928111" cy="144780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2597233" y="790679"/>
              <a:ext cx="1464056" cy="144780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826333" y="428729"/>
              <a:ext cx="3660139" cy="180975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826333" y="428729"/>
              <a:ext cx="1830070" cy="180975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1133178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133178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10254976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254976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69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4347"/>
          <a:stretch>
            <a:fillRect/>
          </a:stretch>
        </p:blipFill>
        <p:spPr>
          <a:xfrm>
            <a:off x="7286626" y="0"/>
            <a:ext cx="4905375" cy="6858000"/>
          </a:xfrm>
          <a:custGeom>
            <a:avLst/>
            <a:gdLst>
              <a:gd name="connsiteX0" fmla="*/ 0 w 4905375"/>
              <a:gd name="connsiteY0" fmla="*/ 0 h 6858000"/>
              <a:gd name="connsiteX1" fmla="*/ 4905375 w 4905375"/>
              <a:gd name="connsiteY1" fmla="*/ 0 h 6858000"/>
              <a:gd name="connsiteX2" fmla="*/ 4905375 w 4905375"/>
              <a:gd name="connsiteY2" fmla="*/ 6858000 h 6858000"/>
              <a:gd name="connsiteX3" fmla="*/ 0 w 4905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375" h="6858000">
                <a:moveTo>
                  <a:pt x="0" y="0"/>
                </a:moveTo>
                <a:lnTo>
                  <a:pt x="4905375" y="0"/>
                </a:lnTo>
                <a:lnTo>
                  <a:pt x="49053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7286626" y="0"/>
            <a:ext cx="4905375" cy="6858000"/>
          </a:xfrm>
          <a:prstGeom prst="rect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453563" y="3028950"/>
            <a:ext cx="285750" cy="285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856130" y="1268555"/>
            <a:ext cx="5457030" cy="4330518"/>
            <a:chOff x="6856130" y="821978"/>
            <a:chExt cx="5457030" cy="4330518"/>
          </a:xfrm>
          <a:solidFill>
            <a:srgbClr val="00BA89"/>
          </a:solidFill>
        </p:grpSpPr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412311750"/>
                </p:ext>
              </p:extLst>
            </p:nvPr>
          </p:nvGraphicFramePr>
          <p:xfrm>
            <a:off x="6856130" y="1514476"/>
            <a:ext cx="5457030" cy="36380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8817602" y="821978"/>
              <a:ext cx="155767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38222" y="2536477"/>
            <a:ext cx="5319716" cy="1785045"/>
            <a:chOff x="1038222" y="2567285"/>
            <a:chExt cx="5319716" cy="1785045"/>
          </a:xfrm>
        </p:grpSpPr>
        <p:sp>
          <p:nvSpPr>
            <p:cNvPr id="24" name="文本框 23"/>
            <p:cNvSpPr txBox="1"/>
            <p:nvPr/>
          </p:nvSpPr>
          <p:spPr>
            <a:xfrm>
              <a:off x="2673879" y="2567285"/>
              <a:ext cx="1787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38222" y="3429000"/>
              <a:ext cx="53197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reeform 105"/>
          <p:cNvSpPr>
            <a:spLocks noEditPoints="1"/>
          </p:cNvSpPr>
          <p:nvPr/>
        </p:nvSpPr>
        <p:spPr bwMode="auto">
          <a:xfrm>
            <a:off x="2034610" y="2521832"/>
            <a:ext cx="476250" cy="476250"/>
          </a:xfrm>
          <a:custGeom>
            <a:avLst/>
            <a:gdLst>
              <a:gd name="T0" fmla="*/ 30 w 127"/>
              <a:gd name="T1" fmla="*/ 115 h 127"/>
              <a:gd name="T2" fmla="*/ 18 w 127"/>
              <a:gd name="T3" fmla="*/ 115 h 127"/>
              <a:gd name="T4" fmla="*/ 12 w 127"/>
              <a:gd name="T5" fmla="*/ 110 h 127"/>
              <a:gd name="T6" fmla="*/ 12 w 127"/>
              <a:gd name="T7" fmla="*/ 98 h 127"/>
              <a:gd name="T8" fmla="*/ 51 w 127"/>
              <a:gd name="T9" fmla="*/ 60 h 127"/>
              <a:gd name="T10" fmla="*/ 35 w 127"/>
              <a:gd name="T11" fmla="*/ 64 h 127"/>
              <a:gd name="T12" fmla="*/ 7 w 127"/>
              <a:gd name="T13" fmla="*/ 93 h 127"/>
              <a:gd name="T14" fmla="*/ 7 w 127"/>
              <a:gd name="T15" fmla="*/ 115 h 127"/>
              <a:gd name="T16" fmla="*/ 12 w 127"/>
              <a:gd name="T17" fmla="*/ 121 h 127"/>
              <a:gd name="T18" fmla="*/ 35 w 127"/>
              <a:gd name="T19" fmla="*/ 121 h 127"/>
              <a:gd name="T20" fmla="*/ 64 w 127"/>
              <a:gd name="T21" fmla="*/ 93 h 127"/>
              <a:gd name="T22" fmla="*/ 68 w 127"/>
              <a:gd name="T23" fmla="*/ 77 h 127"/>
              <a:gd name="T24" fmla="*/ 30 w 127"/>
              <a:gd name="T25" fmla="*/ 115 h 127"/>
              <a:gd name="T26" fmla="*/ 121 w 127"/>
              <a:gd name="T27" fmla="*/ 12 h 127"/>
              <a:gd name="T28" fmla="*/ 115 w 127"/>
              <a:gd name="T29" fmla="*/ 7 h 127"/>
              <a:gd name="T30" fmla="*/ 93 w 127"/>
              <a:gd name="T31" fmla="*/ 7 h 127"/>
              <a:gd name="T32" fmla="*/ 64 w 127"/>
              <a:gd name="T33" fmla="*/ 35 h 127"/>
              <a:gd name="T34" fmla="*/ 60 w 127"/>
              <a:gd name="T35" fmla="*/ 51 h 127"/>
              <a:gd name="T36" fmla="*/ 98 w 127"/>
              <a:gd name="T37" fmla="*/ 12 h 127"/>
              <a:gd name="T38" fmla="*/ 110 w 127"/>
              <a:gd name="T39" fmla="*/ 12 h 127"/>
              <a:gd name="T40" fmla="*/ 115 w 127"/>
              <a:gd name="T41" fmla="*/ 18 h 127"/>
              <a:gd name="T42" fmla="*/ 115 w 127"/>
              <a:gd name="T43" fmla="*/ 30 h 127"/>
              <a:gd name="T44" fmla="*/ 77 w 127"/>
              <a:gd name="T45" fmla="*/ 68 h 127"/>
              <a:gd name="T46" fmla="*/ 93 w 127"/>
              <a:gd name="T47" fmla="*/ 64 h 127"/>
              <a:gd name="T48" fmla="*/ 121 w 127"/>
              <a:gd name="T49" fmla="*/ 35 h 127"/>
              <a:gd name="T50" fmla="*/ 121 w 127"/>
              <a:gd name="T51" fmla="*/ 12 h 127"/>
              <a:gd name="T52" fmla="*/ 77 w 127"/>
              <a:gd name="T53" fmla="*/ 51 h 127"/>
              <a:gd name="T54" fmla="*/ 71 w 127"/>
              <a:gd name="T55" fmla="*/ 51 h 127"/>
              <a:gd name="T56" fmla="*/ 51 w 127"/>
              <a:gd name="T57" fmla="*/ 71 h 127"/>
              <a:gd name="T58" fmla="*/ 51 w 127"/>
              <a:gd name="T59" fmla="*/ 77 h 127"/>
              <a:gd name="T60" fmla="*/ 57 w 127"/>
              <a:gd name="T61" fmla="*/ 77 h 127"/>
              <a:gd name="T62" fmla="*/ 77 w 127"/>
              <a:gd name="T63" fmla="*/ 57 h 127"/>
              <a:gd name="T64" fmla="*/ 77 w 127"/>
              <a:gd name="T65" fmla="*/ 5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21" name="矩形 20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3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54743" y="4436390"/>
            <a:ext cx="10163441" cy="2429408"/>
            <a:chOff x="1133178" y="-190929"/>
            <a:chExt cx="10163441" cy="2429408"/>
          </a:xfrm>
        </p:grpSpPr>
        <p:sp>
          <p:nvSpPr>
            <p:cNvPr id="32" name="等腰三角形 31"/>
            <p:cNvSpPr/>
            <p:nvPr/>
          </p:nvSpPr>
          <p:spPr>
            <a:xfrm>
              <a:off x="4061289" y="-176415"/>
              <a:ext cx="4884016" cy="2414894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061288" y="-190929"/>
              <a:ext cx="2415869" cy="2429408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  <a:gd name="connsiteX0" fmla="*/ 2412980 w 2415869"/>
                <a:gd name="connsiteY0" fmla="*/ 0 h 2429408"/>
                <a:gd name="connsiteX1" fmla="*/ 2415869 w 2415869"/>
                <a:gd name="connsiteY1" fmla="*/ 2429408 h 2429408"/>
                <a:gd name="connsiteX2" fmla="*/ 0 w 2415869"/>
                <a:gd name="connsiteY2" fmla="*/ 2429408 h 2429408"/>
                <a:gd name="connsiteX3" fmla="*/ 2412980 w 2415869"/>
                <a:gd name="connsiteY3" fmla="*/ 0 h 242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5869" h="2429408">
                  <a:moveTo>
                    <a:pt x="2412980" y="0"/>
                  </a:moveTo>
                  <a:lnTo>
                    <a:pt x="2415869" y="2429408"/>
                  </a:lnTo>
                  <a:lnTo>
                    <a:pt x="0" y="2429408"/>
                  </a:lnTo>
                  <a:cubicBezTo>
                    <a:pt x="814003" y="1624443"/>
                    <a:pt x="1598977" y="804965"/>
                    <a:pt x="2412980" y="0"/>
                  </a:cubicBez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2597233" y="790679"/>
              <a:ext cx="2928111" cy="144780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597233" y="790679"/>
              <a:ext cx="1464056" cy="144780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6826333" y="428729"/>
              <a:ext cx="3660139" cy="180975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6826333" y="428729"/>
              <a:ext cx="1830070" cy="180975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1133178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133178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10254976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254976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6090142" y="0"/>
            <a:ext cx="6101857" cy="68580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9643" y="791344"/>
            <a:ext cx="2723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“逼格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 ：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today </a:t>
            </a:r>
            <a:r>
              <a:rPr lang="en-US" altLang="zh-CN" sz="1000" dirty="0">
                <a:solidFill>
                  <a:schemeClr val="bg1"/>
                </a:solidFill>
              </a:rPr>
              <a:t>until tomorrow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13874" y="1923836"/>
            <a:ext cx="7155055" cy="631220"/>
            <a:chOff x="2823227" y="2063700"/>
            <a:chExt cx="7155055" cy="631220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ONE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70282" y="206370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13874" y="2878150"/>
            <a:ext cx="7155055" cy="631220"/>
            <a:chOff x="2823227" y="3102782"/>
            <a:chExt cx="7155055" cy="631220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70282" y="3102782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13874" y="3832464"/>
            <a:ext cx="7155055" cy="631220"/>
            <a:chOff x="2823227" y="4141864"/>
            <a:chExt cx="7155055" cy="631220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THREE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013873" y="4786778"/>
            <a:ext cx="7155055" cy="631220"/>
            <a:chOff x="2823227" y="4141864"/>
            <a:chExt cx="7155055" cy="631220"/>
          </a:xfrm>
        </p:grpSpPr>
        <p:sp>
          <p:nvSpPr>
            <p:cNvPr id="22" name="文本框 21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FOUR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362441" y="4326808"/>
              <a:ext cx="3467616" cy="369332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Action speak louder than words.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0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t="1814" r="2258" b="19848"/>
          <a:stretch>
            <a:fillRect/>
          </a:stretch>
        </p:blipFill>
        <p:spPr>
          <a:xfrm rot="16200000">
            <a:off x="6823866" y="1518754"/>
            <a:ext cx="5372415" cy="5372415"/>
          </a:xfrm>
          <a:custGeom>
            <a:avLst/>
            <a:gdLst>
              <a:gd name="connsiteX0" fmla="*/ 0 w 5372415"/>
              <a:gd name="connsiteY0" fmla="*/ 0 h 5372415"/>
              <a:gd name="connsiteX1" fmla="*/ 5372415 w 5372415"/>
              <a:gd name="connsiteY1" fmla="*/ 5372415 h 5372415"/>
              <a:gd name="connsiteX2" fmla="*/ 0 w 5372415"/>
              <a:gd name="connsiteY2" fmla="*/ 5372415 h 537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2415" h="5372415">
                <a:moveTo>
                  <a:pt x="0" y="0"/>
                </a:moveTo>
                <a:lnTo>
                  <a:pt x="5372415" y="5372415"/>
                </a:lnTo>
                <a:lnTo>
                  <a:pt x="0" y="5372415"/>
                </a:lnTo>
                <a:close/>
              </a:path>
            </a:pathLst>
          </a:custGeom>
        </p:spPr>
      </p:pic>
      <p:sp>
        <p:nvSpPr>
          <p:cNvPr id="8" name="直角三角形 7"/>
          <p:cNvSpPr/>
          <p:nvPr/>
        </p:nvSpPr>
        <p:spPr>
          <a:xfrm rot="16200000">
            <a:off x="6805586" y="1494836"/>
            <a:ext cx="5396333" cy="5396333"/>
          </a:xfrm>
          <a:prstGeom prst="rtTriangle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986018" y="2877064"/>
            <a:ext cx="3027002" cy="1721457"/>
            <a:chOff x="1038222" y="2907872"/>
            <a:chExt cx="5319716" cy="1721457"/>
          </a:xfrm>
        </p:grpSpPr>
        <p:sp>
          <p:nvSpPr>
            <p:cNvPr id="33" name="文本框 32"/>
            <p:cNvSpPr txBox="1"/>
            <p:nvPr/>
          </p:nvSpPr>
          <p:spPr>
            <a:xfrm>
              <a:off x="2141135" y="2907872"/>
              <a:ext cx="3122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38222" y="3429000"/>
              <a:ext cx="53197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82498" y="2877064"/>
            <a:ext cx="3027002" cy="1721457"/>
            <a:chOff x="1038222" y="2907872"/>
            <a:chExt cx="5319716" cy="1721457"/>
          </a:xfrm>
        </p:grpSpPr>
        <p:sp>
          <p:nvSpPr>
            <p:cNvPr id="36" name="文本框 35"/>
            <p:cNvSpPr txBox="1"/>
            <p:nvPr/>
          </p:nvSpPr>
          <p:spPr>
            <a:xfrm>
              <a:off x="2141135" y="2907872"/>
              <a:ext cx="3122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8222" y="3429000"/>
              <a:ext cx="53197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192473" y="2823641"/>
            <a:ext cx="3027002" cy="1721457"/>
            <a:chOff x="1038222" y="2907872"/>
            <a:chExt cx="5319716" cy="1721457"/>
          </a:xfrm>
        </p:grpSpPr>
        <p:sp>
          <p:nvSpPr>
            <p:cNvPr id="39" name="文本框 38"/>
            <p:cNvSpPr txBox="1"/>
            <p:nvPr/>
          </p:nvSpPr>
          <p:spPr>
            <a:xfrm>
              <a:off x="2141135" y="2907872"/>
              <a:ext cx="3122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Your Text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38222" y="3429000"/>
              <a:ext cx="53197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826621" y="2287062"/>
            <a:ext cx="1252586" cy="476643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996185" y="1447361"/>
            <a:ext cx="913458" cy="1133946"/>
            <a:chOff x="3191254" y="3171825"/>
            <a:chExt cx="414338" cy="514350"/>
          </a:xfrm>
        </p:grpSpPr>
        <p:sp>
          <p:nvSpPr>
            <p:cNvPr id="43" name="任意多边形 42"/>
            <p:cNvSpPr/>
            <p:nvPr/>
          </p:nvSpPr>
          <p:spPr>
            <a:xfrm>
              <a:off x="3191254" y="3171825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23"/>
            <p:cNvSpPr>
              <a:spLocks noEditPoints="1"/>
            </p:cNvSpPr>
            <p:nvPr/>
          </p:nvSpPr>
          <p:spPr bwMode="auto">
            <a:xfrm>
              <a:off x="3219685" y="3238185"/>
              <a:ext cx="350186" cy="256475"/>
            </a:xfrm>
            <a:custGeom>
              <a:avLst/>
              <a:gdLst>
                <a:gd name="T0" fmla="*/ 52 w 60"/>
                <a:gd name="T1" fmla="*/ 0 h 44"/>
                <a:gd name="T2" fmla="*/ 8 w 60"/>
                <a:gd name="T3" fmla="*/ 0 h 44"/>
                <a:gd name="T4" fmla="*/ 0 w 60"/>
                <a:gd name="T5" fmla="*/ 8 h 44"/>
                <a:gd name="T6" fmla="*/ 0 w 60"/>
                <a:gd name="T7" fmla="*/ 36 h 44"/>
                <a:gd name="T8" fmla="*/ 8 w 60"/>
                <a:gd name="T9" fmla="*/ 44 h 44"/>
                <a:gd name="T10" fmla="*/ 52 w 60"/>
                <a:gd name="T11" fmla="*/ 44 h 44"/>
                <a:gd name="T12" fmla="*/ 60 w 60"/>
                <a:gd name="T13" fmla="*/ 36 h 44"/>
                <a:gd name="T14" fmla="*/ 60 w 60"/>
                <a:gd name="T15" fmla="*/ 8 h 44"/>
                <a:gd name="T16" fmla="*/ 52 w 60"/>
                <a:gd name="T17" fmla="*/ 0 h 44"/>
                <a:gd name="T18" fmla="*/ 52 w 60"/>
                <a:gd name="T19" fmla="*/ 32 h 44"/>
                <a:gd name="T20" fmla="*/ 48 w 60"/>
                <a:gd name="T21" fmla="*/ 36 h 44"/>
                <a:gd name="T22" fmla="*/ 38 w 60"/>
                <a:gd name="T23" fmla="*/ 26 h 44"/>
                <a:gd name="T24" fmla="*/ 32 w 60"/>
                <a:gd name="T25" fmla="*/ 32 h 44"/>
                <a:gd name="T26" fmla="*/ 28 w 60"/>
                <a:gd name="T27" fmla="*/ 32 h 44"/>
                <a:gd name="T28" fmla="*/ 22 w 60"/>
                <a:gd name="T29" fmla="*/ 26 h 44"/>
                <a:gd name="T30" fmla="*/ 12 w 60"/>
                <a:gd name="T31" fmla="*/ 36 h 44"/>
                <a:gd name="T32" fmla="*/ 8 w 60"/>
                <a:gd name="T33" fmla="*/ 32 h 44"/>
                <a:gd name="T34" fmla="*/ 18 w 60"/>
                <a:gd name="T35" fmla="*/ 22 h 44"/>
                <a:gd name="T36" fmla="*/ 16 w 60"/>
                <a:gd name="T37" fmla="*/ 20 h 44"/>
                <a:gd name="T38" fmla="*/ 8 w 60"/>
                <a:gd name="T39" fmla="*/ 12 h 44"/>
                <a:gd name="T40" fmla="*/ 12 w 60"/>
                <a:gd name="T41" fmla="*/ 8 h 44"/>
                <a:gd name="T42" fmla="*/ 28 w 60"/>
                <a:gd name="T43" fmla="*/ 24 h 44"/>
                <a:gd name="T44" fmla="*/ 32 w 60"/>
                <a:gd name="T45" fmla="*/ 24 h 44"/>
                <a:gd name="T46" fmla="*/ 48 w 60"/>
                <a:gd name="T47" fmla="*/ 8 h 44"/>
                <a:gd name="T48" fmla="*/ 52 w 60"/>
                <a:gd name="T49" fmla="*/ 12 h 44"/>
                <a:gd name="T50" fmla="*/ 44 w 60"/>
                <a:gd name="T51" fmla="*/ 20 h 44"/>
                <a:gd name="T52" fmla="*/ 42 w 60"/>
                <a:gd name="T53" fmla="*/ 22 h 44"/>
                <a:gd name="T54" fmla="*/ 52 w 60"/>
                <a:gd name="T5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44">
                  <a:moveTo>
                    <a:pt x="5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56" y="0"/>
                    <a:pt x="52" y="0"/>
                  </a:cubicBezTo>
                  <a:close/>
                  <a:moveTo>
                    <a:pt x="52" y="32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2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>
            <a:off x="9128277" y="2287062"/>
            <a:ext cx="1144649" cy="43557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521871" y="2297645"/>
            <a:ext cx="1213091" cy="461614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5672431" y="1429898"/>
            <a:ext cx="884656" cy="1098192"/>
            <a:chOff x="7756938" y="5035240"/>
            <a:chExt cx="414338" cy="514350"/>
          </a:xfrm>
        </p:grpSpPr>
        <p:sp>
          <p:nvSpPr>
            <p:cNvPr id="49" name="任意多边形 48"/>
            <p:cNvSpPr/>
            <p:nvPr/>
          </p:nvSpPr>
          <p:spPr>
            <a:xfrm>
              <a:off x="7756938" y="5035240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7785370" y="5094279"/>
              <a:ext cx="350185" cy="350188"/>
            </a:xfrm>
            <a:custGeom>
              <a:avLst/>
              <a:gdLst>
                <a:gd name="T0" fmla="*/ 60 w 60"/>
                <a:gd name="T1" fmla="*/ 22 h 60"/>
                <a:gd name="T2" fmla="*/ 30 w 60"/>
                <a:gd name="T3" fmla="*/ 0 h 60"/>
                <a:gd name="T4" fmla="*/ 0 w 60"/>
                <a:gd name="T5" fmla="*/ 22 h 60"/>
                <a:gd name="T6" fmla="*/ 30 w 60"/>
                <a:gd name="T7" fmla="*/ 44 h 60"/>
                <a:gd name="T8" fmla="*/ 33 w 60"/>
                <a:gd name="T9" fmla="*/ 44 h 60"/>
                <a:gd name="T10" fmla="*/ 35 w 60"/>
                <a:gd name="T11" fmla="*/ 44 h 60"/>
                <a:gd name="T12" fmla="*/ 37 w 60"/>
                <a:gd name="T13" fmla="*/ 43 h 60"/>
                <a:gd name="T14" fmla="*/ 32 w 60"/>
                <a:gd name="T15" fmla="*/ 60 h 60"/>
                <a:gd name="T16" fmla="*/ 60 w 60"/>
                <a:gd name="T17" fmla="*/ 24 h 60"/>
                <a:gd name="T18" fmla="*/ 60 w 60"/>
                <a:gd name="T19" fmla="*/ 23 h 60"/>
                <a:gd name="T20" fmla="*/ 60 w 60"/>
                <a:gd name="T2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60" y="22"/>
                  </a:moveTo>
                  <a:cubicBezTo>
                    <a:pt x="60" y="10"/>
                    <a:pt x="47" y="0"/>
                    <a:pt x="30" y="0"/>
                  </a:cubicBezTo>
                  <a:cubicBezTo>
                    <a:pt x="13" y="0"/>
                    <a:pt x="0" y="10"/>
                    <a:pt x="0" y="22"/>
                  </a:cubicBezTo>
                  <a:cubicBezTo>
                    <a:pt x="0" y="34"/>
                    <a:pt x="13" y="44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36" y="44"/>
                    <a:pt x="37" y="43"/>
                    <a:pt x="37" y="43"/>
                  </a:cubicBezTo>
                  <a:cubicBezTo>
                    <a:pt x="37" y="50"/>
                    <a:pt x="36" y="56"/>
                    <a:pt x="32" y="60"/>
                  </a:cubicBezTo>
                  <a:cubicBezTo>
                    <a:pt x="32" y="60"/>
                    <a:pt x="60" y="36"/>
                    <a:pt x="60" y="24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297841" y="1533268"/>
            <a:ext cx="834744" cy="1036233"/>
            <a:chOff x="8562641" y="3207363"/>
            <a:chExt cx="414338" cy="514350"/>
          </a:xfrm>
        </p:grpSpPr>
        <p:sp>
          <p:nvSpPr>
            <p:cNvPr id="55" name="任意多边形 54"/>
            <p:cNvSpPr/>
            <p:nvPr/>
          </p:nvSpPr>
          <p:spPr>
            <a:xfrm>
              <a:off x="8562641" y="3207363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Freeform 29"/>
            <p:cNvSpPr>
              <a:spLocks noEditPoints="1"/>
            </p:cNvSpPr>
            <p:nvPr/>
          </p:nvSpPr>
          <p:spPr bwMode="auto">
            <a:xfrm>
              <a:off x="8652670" y="3239438"/>
              <a:ext cx="234280" cy="350188"/>
            </a:xfrm>
            <a:custGeom>
              <a:avLst/>
              <a:gdLst>
                <a:gd name="T0" fmla="*/ 40 w 40"/>
                <a:gd name="T1" fmla="*/ 17 h 60"/>
                <a:gd name="T2" fmla="*/ 20 w 40"/>
                <a:gd name="T3" fmla="*/ 0 h 60"/>
                <a:gd name="T4" fmla="*/ 0 w 40"/>
                <a:gd name="T5" fmla="*/ 17 h 60"/>
                <a:gd name="T6" fmla="*/ 0 w 40"/>
                <a:gd name="T7" fmla="*/ 20 h 60"/>
                <a:gd name="T8" fmla="*/ 20 w 40"/>
                <a:gd name="T9" fmla="*/ 60 h 60"/>
                <a:gd name="T10" fmla="*/ 40 w 40"/>
                <a:gd name="T11" fmla="*/ 20 h 60"/>
                <a:gd name="T12" fmla="*/ 40 w 40"/>
                <a:gd name="T13" fmla="*/ 17 h 60"/>
                <a:gd name="T14" fmla="*/ 20 w 40"/>
                <a:gd name="T15" fmla="*/ 28 h 60"/>
                <a:gd name="T16" fmla="*/ 12 w 40"/>
                <a:gd name="T17" fmla="*/ 20 h 60"/>
                <a:gd name="T18" fmla="*/ 20 w 40"/>
                <a:gd name="T19" fmla="*/ 12 h 60"/>
                <a:gd name="T20" fmla="*/ 28 w 40"/>
                <a:gd name="T21" fmla="*/ 20 h 60"/>
                <a:gd name="T22" fmla="*/ 20 w 40"/>
                <a:gd name="T23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0">
                  <a:moveTo>
                    <a:pt x="40" y="17"/>
                  </a:move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2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40"/>
                    <a:pt x="40" y="20"/>
                  </a:cubicBezTo>
                  <a:cubicBezTo>
                    <a:pt x="40" y="19"/>
                    <a:pt x="40" y="18"/>
                    <a:pt x="40" y="17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0" name="矩形 29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6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895350" y="1548727"/>
            <a:ext cx="4552950" cy="2777398"/>
          </a:xfrm>
          <a:custGeom>
            <a:avLst/>
            <a:gdLst>
              <a:gd name="T0" fmla="*/ 1377 w 1377"/>
              <a:gd name="T1" fmla="*/ 181 h 840"/>
              <a:gd name="T2" fmla="*/ 1034 w 1377"/>
              <a:gd name="T3" fmla="*/ 90 h 840"/>
              <a:gd name="T4" fmla="*/ 691 w 1377"/>
              <a:gd name="T5" fmla="*/ 0 h 840"/>
              <a:gd name="T6" fmla="*/ 343 w 1377"/>
              <a:gd name="T7" fmla="*/ 90 h 840"/>
              <a:gd name="T8" fmla="*/ 0 w 1377"/>
              <a:gd name="T9" fmla="*/ 181 h 840"/>
              <a:gd name="T10" fmla="*/ 0 w 1377"/>
              <a:gd name="T11" fmla="*/ 181 h 840"/>
              <a:gd name="T12" fmla="*/ 0 w 1377"/>
              <a:gd name="T13" fmla="*/ 840 h 840"/>
              <a:gd name="T14" fmla="*/ 1377 w 1377"/>
              <a:gd name="T15" fmla="*/ 840 h 840"/>
              <a:gd name="T16" fmla="*/ 1377 w 1377"/>
              <a:gd name="T17" fmla="*/ 181 h 840"/>
              <a:gd name="T18" fmla="*/ 1377 w 1377"/>
              <a:gd name="T19" fmla="*/ 181 h 8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840">
                <a:moveTo>
                  <a:pt x="1377" y="181"/>
                </a:moveTo>
                <a:lnTo>
                  <a:pt x="1034" y="90"/>
                </a:lnTo>
                <a:lnTo>
                  <a:pt x="691" y="0"/>
                </a:lnTo>
                <a:lnTo>
                  <a:pt x="343" y="90"/>
                </a:lnTo>
                <a:lnTo>
                  <a:pt x="0" y="181"/>
                </a:lnTo>
                <a:lnTo>
                  <a:pt x="0" y="840"/>
                </a:lnTo>
                <a:lnTo>
                  <a:pt x="1377" y="840"/>
                </a:lnTo>
                <a:lnTo>
                  <a:pt x="1377" y="181"/>
                </a:lnTo>
                <a:close/>
              </a:path>
            </a:pathLst>
          </a:custGeom>
          <a:solidFill>
            <a:srgbClr val="0F2B37">
              <a:alpha val="61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 sz="4800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95350" y="4683219"/>
            <a:ext cx="4552950" cy="1716036"/>
          </a:xfrm>
          <a:custGeom>
            <a:avLst/>
            <a:gdLst>
              <a:gd name="T0" fmla="*/ 0 w 1377"/>
              <a:gd name="T1" fmla="*/ 0 h 519"/>
              <a:gd name="T2" fmla="*/ 0 w 1377"/>
              <a:gd name="T3" fmla="*/ 334 h 519"/>
              <a:gd name="T4" fmla="*/ 0 w 1377"/>
              <a:gd name="T5" fmla="*/ 334 h 519"/>
              <a:gd name="T6" fmla="*/ 343 w 1377"/>
              <a:gd name="T7" fmla="*/ 424 h 519"/>
              <a:gd name="T8" fmla="*/ 691 w 1377"/>
              <a:gd name="T9" fmla="*/ 519 h 519"/>
              <a:gd name="T10" fmla="*/ 1034 w 1377"/>
              <a:gd name="T11" fmla="*/ 424 h 519"/>
              <a:gd name="T12" fmla="*/ 1377 w 1377"/>
              <a:gd name="T13" fmla="*/ 334 h 519"/>
              <a:gd name="T14" fmla="*/ 1377 w 1377"/>
              <a:gd name="T15" fmla="*/ 334 h 519"/>
              <a:gd name="T16" fmla="*/ 1377 w 1377"/>
              <a:gd name="T17" fmla="*/ 0 h 519"/>
              <a:gd name="T18" fmla="*/ 0 w 1377"/>
              <a:gd name="T19" fmla="*/ 0 h 5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519">
                <a:moveTo>
                  <a:pt x="0" y="0"/>
                </a:moveTo>
                <a:lnTo>
                  <a:pt x="0" y="334"/>
                </a:lnTo>
                <a:lnTo>
                  <a:pt x="343" y="424"/>
                </a:lnTo>
                <a:lnTo>
                  <a:pt x="691" y="519"/>
                </a:lnTo>
                <a:lnTo>
                  <a:pt x="1034" y="424"/>
                </a:lnTo>
                <a:lnTo>
                  <a:pt x="1377" y="334"/>
                </a:lnTo>
                <a:lnTo>
                  <a:pt x="1377" y="0"/>
                </a:lnTo>
                <a:lnTo>
                  <a:pt x="0" y="0"/>
                </a:lnTo>
                <a:close/>
              </a:path>
            </a:pathLst>
          </a:custGeom>
          <a:solidFill>
            <a:srgbClr val="0F2B37"/>
          </a:solidFill>
          <a:ln>
            <a:noFill/>
          </a:ln>
          <a:extLst/>
        </p:spPr>
        <p:txBody>
          <a:bodyPr/>
          <a:lstStyle/>
          <a:p>
            <a:endParaRPr lang="zh-CN" altLang="en-US" sz="4800"/>
          </a:p>
        </p:txBody>
      </p:sp>
      <p:sp>
        <p:nvSpPr>
          <p:cNvPr id="8" name="TextBox 269"/>
          <p:cNvSpPr txBox="1"/>
          <p:nvPr/>
        </p:nvSpPr>
        <p:spPr>
          <a:xfrm>
            <a:off x="2137731" y="2458406"/>
            <a:ext cx="206819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7200" dirty="0" smtClean="0">
                <a:solidFill>
                  <a:schemeClr val="bg1"/>
                </a:solidFill>
              </a:rPr>
              <a:t>75</a:t>
            </a:r>
            <a:r>
              <a:rPr lang="en-US" altLang="zh-CN" sz="6000" dirty="0" smtClean="0">
                <a:solidFill>
                  <a:schemeClr val="bg1"/>
                </a:solidFill>
              </a:rPr>
              <a:t>%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9" name="TextBox 270"/>
          <p:cNvSpPr txBox="1"/>
          <p:nvPr/>
        </p:nvSpPr>
        <p:spPr>
          <a:xfrm>
            <a:off x="2137731" y="4759678"/>
            <a:ext cx="206819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7200" dirty="0" smtClean="0">
                <a:solidFill>
                  <a:schemeClr val="bg1"/>
                </a:solidFill>
              </a:rPr>
              <a:t>25</a:t>
            </a:r>
            <a:r>
              <a:rPr lang="en-US" altLang="zh-CN" sz="6000" dirty="0" smtClean="0">
                <a:solidFill>
                  <a:schemeClr val="bg1"/>
                </a:solidFill>
              </a:rPr>
              <a:t>%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90681" y="1548727"/>
            <a:ext cx="5036862" cy="231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90680" y="4168888"/>
            <a:ext cx="5036863" cy="2320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13" name="矩形 1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058544" y="4293860"/>
            <a:ext cx="2157136" cy="864096"/>
            <a:chOff x="1058544" y="5157192"/>
            <a:chExt cx="2157136" cy="864096"/>
          </a:xfrm>
          <a:solidFill>
            <a:srgbClr val="0F2B37"/>
          </a:solidFill>
        </p:grpSpPr>
        <p:sp>
          <p:nvSpPr>
            <p:cNvPr id="25" name="矩形 24"/>
            <p:cNvSpPr/>
            <p:nvPr/>
          </p:nvSpPr>
          <p:spPr>
            <a:xfrm>
              <a:off x="1058544" y="5157192"/>
              <a:ext cx="2157136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95569" y="5600273"/>
              <a:ext cx="202011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zh-CN" sz="1200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Hello , I want to play a game. </a:t>
              </a:r>
              <a:endParaRPr lang="zh-CN" altLang="en-US" sz="12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754953" y="5235953"/>
              <a:ext cx="77777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BA89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NAME</a:t>
              </a:r>
              <a:endParaRPr lang="zh-CN" altLang="en-US" b="1" dirty="0">
                <a:solidFill>
                  <a:srgbClr val="00BA89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97803" y="4293860"/>
            <a:ext cx="2157136" cy="864096"/>
            <a:chOff x="1058544" y="5157192"/>
            <a:chExt cx="2157136" cy="864096"/>
          </a:xfrm>
          <a:solidFill>
            <a:srgbClr val="0F2B37"/>
          </a:solidFill>
        </p:grpSpPr>
        <p:sp>
          <p:nvSpPr>
            <p:cNvPr id="32" name="矩形 31"/>
            <p:cNvSpPr/>
            <p:nvPr/>
          </p:nvSpPr>
          <p:spPr>
            <a:xfrm>
              <a:off x="1058544" y="5157192"/>
              <a:ext cx="2157136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195569" y="5600273"/>
              <a:ext cx="202011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zh-CN" sz="1200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Hello , I want to play a game. </a:t>
              </a:r>
              <a:endParaRPr lang="zh-CN" altLang="en-US" sz="12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54953" y="5235953"/>
              <a:ext cx="77777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BA89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NAME</a:t>
              </a:r>
              <a:endParaRPr lang="zh-CN" altLang="en-US" b="1" dirty="0">
                <a:solidFill>
                  <a:srgbClr val="00BA89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37062" y="4293860"/>
            <a:ext cx="2157136" cy="864096"/>
            <a:chOff x="1058544" y="5157192"/>
            <a:chExt cx="2157136" cy="864096"/>
          </a:xfrm>
          <a:solidFill>
            <a:srgbClr val="0F2B37"/>
          </a:solidFill>
        </p:grpSpPr>
        <p:sp>
          <p:nvSpPr>
            <p:cNvPr id="39" name="矩形 38"/>
            <p:cNvSpPr/>
            <p:nvPr/>
          </p:nvSpPr>
          <p:spPr>
            <a:xfrm>
              <a:off x="1058544" y="5157192"/>
              <a:ext cx="2157136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95569" y="5600273"/>
              <a:ext cx="202011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zh-CN" sz="1200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Hello , I want to play a game. </a:t>
              </a:r>
              <a:endParaRPr lang="zh-CN" altLang="en-US" sz="12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54953" y="5235953"/>
              <a:ext cx="77777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BA89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NAME</a:t>
              </a:r>
              <a:endParaRPr lang="zh-CN" altLang="en-US" b="1" dirty="0">
                <a:solidFill>
                  <a:srgbClr val="00BA89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976320" y="4293860"/>
            <a:ext cx="2157136" cy="864096"/>
            <a:chOff x="1058544" y="5157192"/>
            <a:chExt cx="2157136" cy="864096"/>
          </a:xfrm>
          <a:solidFill>
            <a:srgbClr val="0F2B37"/>
          </a:solidFill>
        </p:grpSpPr>
        <p:sp>
          <p:nvSpPr>
            <p:cNvPr id="46" name="矩形 45"/>
            <p:cNvSpPr/>
            <p:nvPr/>
          </p:nvSpPr>
          <p:spPr>
            <a:xfrm>
              <a:off x="1058544" y="5157192"/>
              <a:ext cx="2157136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95569" y="5600273"/>
              <a:ext cx="2020111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zh-CN" sz="1200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Hello , I want to play a game. </a:t>
              </a:r>
              <a:endParaRPr lang="zh-CN" altLang="en-US" sz="12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54953" y="5235953"/>
              <a:ext cx="77777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0BA89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NAME</a:t>
              </a:r>
              <a:endParaRPr lang="zh-CN" altLang="en-US" b="1" dirty="0">
                <a:solidFill>
                  <a:srgbClr val="00BA89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58544" y="1423713"/>
            <a:ext cx="2163801" cy="2886289"/>
            <a:chOff x="-1" y="2036"/>
            <a:chExt cx="5214939" cy="685596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prstGeom prst="rect">
              <a:avLst/>
            </a:prstGeom>
          </p:spPr>
        </p:pic>
        <p:sp>
          <p:nvSpPr>
            <p:cNvPr id="55" name="流程图: 手动输入 54"/>
            <p:cNvSpPr/>
            <p:nvPr/>
          </p:nvSpPr>
          <p:spPr>
            <a:xfrm rot="5400000">
              <a:off x="-820513" y="822549"/>
              <a:ext cx="6855964" cy="5214938"/>
            </a:xfrm>
            <a:prstGeom prst="rec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04468" y="1416450"/>
            <a:ext cx="2150472" cy="2886289"/>
            <a:chOff x="-1" y="2036"/>
            <a:chExt cx="5214939" cy="6855964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prstGeom prst="rect">
              <a:avLst/>
            </a:prstGeom>
          </p:spPr>
        </p:pic>
        <p:sp>
          <p:nvSpPr>
            <p:cNvPr id="58" name="流程图: 手动输入 54"/>
            <p:cNvSpPr/>
            <p:nvPr/>
          </p:nvSpPr>
          <p:spPr>
            <a:xfrm rot="5400000">
              <a:off x="-820513" y="822549"/>
              <a:ext cx="6855964" cy="5214938"/>
            </a:xfrm>
            <a:prstGeom prst="rec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37061" y="1416450"/>
            <a:ext cx="2157138" cy="2886289"/>
            <a:chOff x="-1" y="2036"/>
            <a:chExt cx="5214939" cy="6855964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prstGeom prst="rect">
              <a:avLst/>
            </a:prstGeom>
          </p:spPr>
        </p:pic>
        <p:sp>
          <p:nvSpPr>
            <p:cNvPr id="61" name="流程图: 手动输入 54"/>
            <p:cNvSpPr/>
            <p:nvPr/>
          </p:nvSpPr>
          <p:spPr>
            <a:xfrm rot="5400000">
              <a:off x="-820513" y="822549"/>
              <a:ext cx="6855964" cy="5214938"/>
            </a:xfrm>
            <a:prstGeom prst="rec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976319" y="1409187"/>
            <a:ext cx="2157137" cy="2886289"/>
            <a:chOff x="-1" y="2036"/>
            <a:chExt cx="5214939" cy="6855964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prstGeom prst="rect">
              <a:avLst/>
            </a:prstGeom>
          </p:spPr>
        </p:pic>
        <p:sp>
          <p:nvSpPr>
            <p:cNvPr id="64" name="流程图: 手动输入 54"/>
            <p:cNvSpPr/>
            <p:nvPr/>
          </p:nvSpPr>
          <p:spPr>
            <a:xfrm rot="5400000">
              <a:off x="-820513" y="822549"/>
              <a:ext cx="6855964" cy="5214938"/>
            </a:xfrm>
            <a:prstGeom prst="rec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1321110" y="5375624"/>
            <a:ext cx="9361405" cy="2320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en-US" altLang="zh-CN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40" name="矩形 39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8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53034" y="2071688"/>
            <a:ext cx="642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我将长期发布高质量的免费模板，欢迎</a:t>
            </a:r>
            <a:r>
              <a:rPr lang="en-US" altLang="zh-CN" sz="2400" dirty="0" smtClean="0">
                <a:solidFill>
                  <a:schemeClr val="bg1"/>
                </a:solidFill>
              </a:rPr>
              <a:t>PPT</a:t>
            </a:r>
            <a:r>
              <a:rPr lang="zh-CN" altLang="en-US" sz="2400" dirty="0" smtClean="0">
                <a:solidFill>
                  <a:schemeClr val="bg1"/>
                </a:solidFill>
              </a:rPr>
              <a:t>关注我微博一起交流心得。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99819" y="4132680"/>
            <a:ext cx="5592362" cy="1514475"/>
            <a:chOff x="2874171" y="4132680"/>
            <a:chExt cx="5592362" cy="1514475"/>
          </a:xfrm>
        </p:grpSpPr>
        <p:grpSp>
          <p:nvGrpSpPr>
            <p:cNvPr id="12" name="组合 11"/>
            <p:cNvGrpSpPr/>
            <p:nvPr/>
          </p:nvGrpSpPr>
          <p:grpSpPr>
            <a:xfrm>
              <a:off x="5056585" y="4132680"/>
              <a:ext cx="3369467" cy="496219"/>
              <a:chOff x="3488533" y="2705829"/>
              <a:chExt cx="3369467" cy="496219"/>
            </a:xfrm>
          </p:grpSpPr>
          <p:sp>
            <p:nvSpPr>
              <p:cNvPr id="5" name="KSO_Shape"/>
              <p:cNvSpPr/>
              <p:nvPr/>
            </p:nvSpPr>
            <p:spPr>
              <a:xfrm>
                <a:off x="3488533" y="2705829"/>
                <a:ext cx="585786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684048" h="556307">
                    <a:moveTo>
                      <a:pt x="222901" y="383453"/>
                    </a:moveTo>
                    <a:cubicBezTo>
                      <a:pt x="218315" y="383977"/>
                      <a:pt x="213613" y="385281"/>
                      <a:pt x="209039" y="387420"/>
                    </a:cubicBezTo>
                    <a:cubicBezTo>
                      <a:pt x="190739" y="395979"/>
                      <a:pt x="181407" y="414680"/>
                      <a:pt x="188193" y="429191"/>
                    </a:cubicBezTo>
                    <a:cubicBezTo>
                      <a:pt x="194980" y="443702"/>
                      <a:pt x="215317" y="448527"/>
                      <a:pt x="233616" y="439969"/>
                    </a:cubicBezTo>
                    <a:cubicBezTo>
                      <a:pt x="251915" y="431410"/>
                      <a:pt x="261248" y="412709"/>
                      <a:pt x="254461" y="398198"/>
                    </a:cubicBezTo>
                    <a:cubicBezTo>
                      <a:pt x="249371" y="387315"/>
                      <a:pt x="236659" y="381879"/>
                      <a:pt x="222901" y="383453"/>
                    </a:cubicBezTo>
                    <a:close/>
                    <a:moveTo>
                      <a:pt x="284035" y="369073"/>
                    </a:moveTo>
                    <a:cubicBezTo>
                      <a:pt x="281538" y="368297"/>
                      <a:pt x="278657" y="368441"/>
                      <a:pt x="275985" y="369691"/>
                    </a:cubicBezTo>
                    <a:cubicBezTo>
                      <a:pt x="270641" y="372190"/>
                      <a:pt x="268154" y="378164"/>
                      <a:pt x="270432" y="383034"/>
                    </a:cubicBezTo>
                    <a:cubicBezTo>
                      <a:pt x="272710" y="387904"/>
                      <a:pt x="278888" y="389825"/>
                      <a:pt x="284233" y="387325"/>
                    </a:cubicBezTo>
                    <a:cubicBezTo>
                      <a:pt x="289577" y="384826"/>
                      <a:pt x="292063" y="378852"/>
                      <a:pt x="289785" y="373982"/>
                    </a:cubicBezTo>
                    <a:cubicBezTo>
                      <a:pt x="288647" y="371547"/>
                      <a:pt x="286533" y="369850"/>
                      <a:pt x="284035" y="369073"/>
                    </a:cubicBezTo>
                    <a:close/>
                    <a:moveTo>
                      <a:pt x="266604" y="297070"/>
                    </a:moveTo>
                    <a:cubicBezTo>
                      <a:pt x="319078" y="300338"/>
                      <a:pt x="362309" y="335548"/>
                      <a:pt x="367763" y="383070"/>
                    </a:cubicBezTo>
                    <a:cubicBezTo>
                      <a:pt x="373996" y="437381"/>
                      <a:pt x="328527" y="487207"/>
                      <a:pt x="266205" y="494360"/>
                    </a:cubicBezTo>
                    <a:cubicBezTo>
                      <a:pt x="203883" y="501513"/>
                      <a:pt x="148308" y="463284"/>
                      <a:pt x="142074" y="408972"/>
                    </a:cubicBezTo>
                    <a:cubicBezTo>
                      <a:pt x="135841" y="354661"/>
                      <a:pt x="181310" y="304835"/>
                      <a:pt x="243632" y="297682"/>
                    </a:cubicBezTo>
                    <a:cubicBezTo>
                      <a:pt x="251423" y="296788"/>
                      <a:pt x="259108" y="296603"/>
                      <a:pt x="266604" y="297070"/>
                    </a:cubicBezTo>
                    <a:close/>
                    <a:moveTo>
                      <a:pt x="297042" y="252387"/>
                    </a:moveTo>
                    <a:cubicBezTo>
                      <a:pt x="283618" y="252176"/>
                      <a:pt x="269820" y="252839"/>
                      <a:pt x="255793" y="254449"/>
                    </a:cubicBezTo>
                    <a:cubicBezTo>
                      <a:pt x="143583" y="267328"/>
                      <a:pt x="59288" y="335880"/>
                      <a:pt x="67516" y="407566"/>
                    </a:cubicBezTo>
                    <a:cubicBezTo>
                      <a:pt x="75743" y="479252"/>
                      <a:pt x="173377" y="526925"/>
                      <a:pt x="285587" y="514046"/>
                    </a:cubicBezTo>
                    <a:cubicBezTo>
                      <a:pt x="397797" y="501168"/>
                      <a:pt x="482091" y="432615"/>
                      <a:pt x="473864" y="360929"/>
                    </a:cubicBezTo>
                    <a:cubicBezTo>
                      <a:pt x="466665" y="298204"/>
                      <a:pt x="391015" y="253864"/>
                      <a:pt x="297042" y="252387"/>
                    </a:cubicBezTo>
                    <a:close/>
                    <a:moveTo>
                      <a:pt x="509416" y="97868"/>
                    </a:moveTo>
                    <a:cubicBezTo>
                      <a:pt x="544841" y="99182"/>
                      <a:pt x="588107" y="127580"/>
                      <a:pt x="590257" y="183051"/>
                    </a:cubicBezTo>
                    <a:cubicBezTo>
                      <a:pt x="592352" y="199448"/>
                      <a:pt x="588214" y="215684"/>
                      <a:pt x="579852" y="229407"/>
                    </a:cubicBezTo>
                    <a:lnTo>
                      <a:pt x="580228" y="229581"/>
                    </a:lnTo>
                    <a:cubicBezTo>
                      <a:pt x="580244" y="229743"/>
                      <a:pt x="580186" y="229872"/>
                      <a:pt x="580126" y="230000"/>
                    </a:cubicBezTo>
                    <a:lnTo>
                      <a:pt x="578707" y="232024"/>
                    </a:lnTo>
                    <a:cubicBezTo>
                      <a:pt x="578590" y="232839"/>
                      <a:pt x="578192" y="233485"/>
                      <a:pt x="577787" y="234126"/>
                    </a:cubicBezTo>
                    <a:lnTo>
                      <a:pt x="577385" y="233908"/>
                    </a:lnTo>
                    <a:cubicBezTo>
                      <a:pt x="572286" y="241165"/>
                      <a:pt x="563167" y="244302"/>
                      <a:pt x="554750" y="241632"/>
                    </a:cubicBezTo>
                    <a:lnTo>
                      <a:pt x="548315" y="238643"/>
                    </a:lnTo>
                    <a:cubicBezTo>
                      <a:pt x="539522" y="233101"/>
                      <a:pt x="536249" y="221620"/>
                      <a:pt x="540834" y="211750"/>
                    </a:cubicBezTo>
                    <a:lnTo>
                      <a:pt x="541088" y="211402"/>
                    </a:lnTo>
                    <a:lnTo>
                      <a:pt x="541243" y="211474"/>
                    </a:lnTo>
                    <a:cubicBezTo>
                      <a:pt x="549302" y="193084"/>
                      <a:pt x="546794" y="175359"/>
                      <a:pt x="541863" y="165391"/>
                    </a:cubicBezTo>
                    <a:cubicBezTo>
                      <a:pt x="534763" y="151042"/>
                      <a:pt x="514479" y="135118"/>
                      <a:pt x="480142" y="145181"/>
                    </a:cubicBezTo>
                    <a:lnTo>
                      <a:pt x="480025" y="144483"/>
                    </a:lnTo>
                    <a:cubicBezTo>
                      <a:pt x="471706" y="144624"/>
                      <a:pt x="464282" y="140887"/>
                      <a:pt x="461009" y="134412"/>
                    </a:cubicBezTo>
                    <a:lnTo>
                      <a:pt x="458966" y="128175"/>
                    </a:lnTo>
                    <a:cubicBezTo>
                      <a:pt x="457496" y="119354"/>
                      <a:pt x="463572" y="110158"/>
                      <a:pt x="473636" y="106144"/>
                    </a:cubicBezTo>
                    <a:lnTo>
                      <a:pt x="473571" y="105761"/>
                    </a:lnTo>
                    <a:cubicBezTo>
                      <a:pt x="485121" y="99922"/>
                      <a:pt x="497817" y="97438"/>
                      <a:pt x="509416" y="97868"/>
                    </a:cubicBezTo>
                    <a:close/>
                    <a:moveTo>
                      <a:pt x="286518" y="82088"/>
                    </a:moveTo>
                    <a:cubicBezTo>
                      <a:pt x="376738" y="91976"/>
                      <a:pt x="317665" y="163994"/>
                      <a:pt x="337363" y="184000"/>
                    </a:cubicBezTo>
                    <a:cubicBezTo>
                      <a:pt x="387081" y="179119"/>
                      <a:pt x="437510" y="146098"/>
                      <a:pt x="486517" y="169358"/>
                    </a:cubicBezTo>
                    <a:cubicBezTo>
                      <a:pt x="533076" y="203014"/>
                      <a:pt x="494312" y="233925"/>
                      <a:pt x="501054" y="264835"/>
                    </a:cubicBezTo>
                    <a:cubicBezTo>
                      <a:pt x="649340" y="323962"/>
                      <a:pt x="585744" y="409170"/>
                      <a:pt x="562675" y="436725"/>
                    </a:cubicBezTo>
                    <a:cubicBezTo>
                      <a:pt x="354965" y="648778"/>
                      <a:pt x="45454" y="533772"/>
                      <a:pt x="10807" y="435328"/>
                    </a:cubicBezTo>
                    <a:cubicBezTo>
                      <a:pt x="-41075" y="330306"/>
                      <a:pt x="100878" y="89491"/>
                      <a:pt x="286518" y="82088"/>
                    </a:cubicBezTo>
                    <a:close/>
                    <a:moveTo>
                      <a:pt x="489068" y="0"/>
                    </a:moveTo>
                    <a:cubicBezTo>
                      <a:pt x="596753" y="0"/>
                      <a:pt x="684048" y="87296"/>
                      <a:pt x="684048" y="194980"/>
                    </a:cubicBezTo>
                    <a:cubicBezTo>
                      <a:pt x="684048" y="216847"/>
                      <a:pt x="680448" y="237874"/>
                      <a:pt x="672966" y="257215"/>
                    </a:cubicBezTo>
                    <a:lnTo>
                      <a:pt x="672379" y="257003"/>
                    </a:lnTo>
                    <a:cubicBezTo>
                      <a:pt x="668967" y="265617"/>
                      <a:pt x="657523" y="269364"/>
                      <a:pt x="645725" y="265916"/>
                    </a:cubicBezTo>
                    <a:lnTo>
                      <a:pt x="637884" y="262819"/>
                    </a:lnTo>
                    <a:cubicBezTo>
                      <a:pt x="627530" y="257587"/>
                      <a:pt x="621785" y="247890"/>
                      <a:pt x="624308" y="239644"/>
                    </a:cubicBezTo>
                    <a:lnTo>
                      <a:pt x="623975" y="239524"/>
                    </a:lnTo>
                    <a:cubicBezTo>
                      <a:pt x="629260" y="225659"/>
                      <a:pt x="631774" y="210613"/>
                      <a:pt x="631774" y="194980"/>
                    </a:cubicBezTo>
                    <a:cubicBezTo>
                      <a:pt x="631774" y="116165"/>
                      <a:pt x="567883" y="52274"/>
                      <a:pt x="489068" y="52274"/>
                    </a:cubicBezTo>
                    <a:lnTo>
                      <a:pt x="469942" y="54202"/>
                    </a:lnTo>
                    <a:lnTo>
                      <a:pt x="469951" y="54239"/>
                    </a:lnTo>
                    <a:cubicBezTo>
                      <a:pt x="469861" y="54366"/>
                      <a:pt x="469744" y="54397"/>
                      <a:pt x="469627" y="54427"/>
                    </a:cubicBezTo>
                    <a:cubicBezTo>
                      <a:pt x="460634" y="56697"/>
                      <a:pt x="450861" y="49439"/>
                      <a:pt x="446718" y="37636"/>
                    </a:cubicBezTo>
                    <a:lnTo>
                      <a:pt x="444619" y="29323"/>
                    </a:lnTo>
                    <a:cubicBezTo>
                      <a:pt x="442667" y="16995"/>
                      <a:pt x="447797" y="5987"/>
                      <a:pt x="456757" y="3699"/>
                    </a:cubicBezTo>
                    <a:lnTo>
                      <a:pt x="456661" y="3267"/>
                    </a:lnTo>
                    <a:cubicBezTo>
                      <a:pt x="467135" y="923"/>
                      <a:pt x="477994" y="0"/>
                      <a:pt x="4890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4572000" y="2832716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accent2"/>
                    </a:solidFill>
                  </a:rPr>
                  <a:t>张涛是个愤青</a:t>
                </a:r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008958" y="5095093"/>
              <a:ext cx="3457575" cy="523220"/>
              <a:chOff x="3400425" y="3844161"/>
              <a:chExt cx="3457575" cy="52322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400425" y="3844161"/>
                <a:ext cx="10390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accent2"/>
                    </a:solidFill>
                  </a:rPr>
                  <a:t>QQ</a:t>
                </a:r>
                <a:endParaRPr lang="zh-CN" altLang="en-US" sz="2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572000" y="3921105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accent2"/>
                    </a:solidFill>
                  </a:rPr>
                  <a:t>459195942</a:t>
                </a:r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4171" y="4132680"/>
              <a:ext cx="1552575" cy="151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803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8265" y="3084331"/>
            <a:ext cx="8135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设计作品中所使用的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图片来源于以下网站（图片链接见本页备注），以下网站均有声明：图片为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免费无版权图片，并且可以供个人和商业使用，如需确认版权情况，可查看该网站图片版权声明。</a:t>
            </a:r>
          </a:p>
        </p:txBody>
      </p:sp>
      <p:sp>
        <p:nvSpPr>
          <p:cNvPr id="3" name="矩形 2"/>
          <p:cNvSpPr/>
          <p:nvPr/>
        </p:nvSpPr>
        <p:spPr>
          <a:xfrm>
            <a:off x="2832222" y="2084196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商业图片使用说明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0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pic>
        <p:nvPicPr>
          <p:cNvPr id="18" name="图片 17" descr="未标式 题-1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 rot="20279432">
            <a:off x="7606457" y="4782163"/>
            <a:ext cx="292356" cy="432000"/>
          </a:xfrm>
          <a:prstGeom prst="rect">
            <a:avLst/>
          </a:prstGeom>
        </p:spPr>
      </p:pic>
      <p:sp>
        <p:nvSpPr>
          <p:cNvPr id="20" name="圆角矩形 19">
            <a:hlinkClick r:id="rId5"/>
          </p:cNvPr>
          <p:cNvSpPr/>
          <p:nvPr/>
        </p:nvSpPr>
        <p:spPr>
          <a:xfrm>
            <a:off x="7749551" y="275692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圆角矩形 21">
            <a:hlinkClick r:id="rId6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圆角矩形 22">
            <a:hlinkClick r:id="rId7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圆角矩形 23">
            <a:hlinkClick r:id="rId8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圆角矩形 25">
            <a:hlinkClick r:id="rId6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圆角矩形 26">
            <a:hlinkClick r:id="rId7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圆角矩形 27">
            <a:hlinkClick r:id="rId8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圆角矩形 28">
            <a:hlinkClick r:id="rId9"/>
          </p:cNvPr>
          <p:cNvSpPr/>
          <p:nvPr/>
        </p:nvSpPr>
        <p:spPr>
          <a:xfrm>
            <a:off x="4576031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圆角矩形 29">
            <a:hlinkClick r:id="rId10"/>
          </p:cNvPr>
          <p:cNvSpPr/>
          <p:nvPr/>
        </p:nvSpPr>
        <p:spPr>
          <a:xfrm>
            <a:off x="6141489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1" name="圆角矩形 30">
            <a:hlinkClick r:id="rId11"/>
          </p:cNvPr>
          <p:cNvSpPr/>
          <p:nvPr/>
        </p:nvSpPr>
        <p:spPr>
          <a:xfrm>
            <a:off x="4589117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圆角矩形 31">
            <a:hlinkClick r:id="rId12"/>
          </p:cNvPr>
          <p:cNvSpPr/>
          <p:nvPr/>
        </p:nvSpPr>
        <p:spPr>
          <a:xfrm>
            <a:off x="6154574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8" t="1814" r="2258" b="19848"/>
          <a:stretch>
            <a:fillRect/>
          </a:stretch>
        </p:blipFill>
        <p:spPr>
          <a:xfrm>
            <a:off x="2452915" y="711985"/>
            <a:ext cx="5372415" cy="5372415"/>
          </a:xfrm>
          <a:custGeom>
            <a:avLst/>
            <a:gdLst>
              <a:gd name="connsiteX0" fmla="*/ 0 w 5372415"/>
              <a:gd name="connsiteY0" fmla="*/ 0 h 5372415"/>
              <a:gd name="connsiteX1" fmla="*/ 5372415 w 5372415"/>
              <a:gd name="connsiteY1" fmla="*/ 5372415 h 5372415"/>
              <a:gd name="connsiteX2" fmla="*/ 0 w 5372415"/>
              <a:gd name="connsiteY2" fmla="*/ 5372415 h 537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2415" h="5372415">
                <a:moveTo>
                  <a:pt x="0" y="0"/>
                </a:moveTo>
                <a:lnTo>
                  <a:pt x="5372415" y="5372415"/>
                </a:lnTo>
                <a:lnTo>
                  <a:pt x="0" y="53724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377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56233" y="14220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最后的最后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2437" y="1852334"/>
            <a:ext cx="53142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endParaRPr lang="zh-CN" altLang="en-US" sz="20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70690" y="185233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李益达想说：各种求包养，求留言，求分享，求告诉你的朋友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2539" y="4543425"/>
            <a:ext cx="48484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200" dirty="0" smtClean="0"/>
              <a:t>www.tretars.com</a:t>
            </a:r>
            <a:endParaRPr lang="zh-CN" altLang="en-US" sz="5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99" y="2402548"/>
            <a:ext cx="3033429" cy="30334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14432" y="991714"/>
            <a:ext cx="6207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整理，并被作者及</a:t>
            </a:r>
            <a:r>
              <a:rPr lang="en-US" altLang="zh-CN" sz="2400" b="1" dirty="0" err="1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PPTstore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授权发布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13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4376855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3662145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3617820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ONE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2759" y="4399333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5" name="矩形 14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4705318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10800000">
            <a:off x="1162206" y="-16460"/>
            <a:ext cx="10163441" cy="2414894"/>
            <a:chOff x="1133178" y="-176415"/>
            <a:chExt cx="10163441" cy="2414894"/>
          </a:xfrm>
        </p:grpSpPr>
        <p:sp>
          <p:nvSpPr>
            <p:cNvPr id="18" name="等腰三角形 17"/>
            <p:cNvSpPr/>
            <p:nvPr/>
          </p:nvSpPr>
          <p:spPr>
            <a:xfrm>
              <a:off x="4061289" y="-176415"/>
              <a:ext cx="4884016" cy="2414894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061289" y="-176415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2597233" y="790679"/>
              <a:ext cx="2928111" cy="144780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97233" y="790679"/>
              <a:ext cx="1464056" cy="144780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6826333" y="428729"/>
              <a:ext cx="3660139" cy="180975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826333" y="428729"/>
              <a:ext cx="1830070" cy="180975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1133178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133178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0254976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0254976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43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Add Your Text Here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5950" y="3471864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You Title Here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4248835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Four short words sum up what has lifted most </a:t>
            </a:r>
            <a:r>
              <a:rPr lang="en-US" altLang="zh-CN" dirty="0" smtClean="0">
                <a:solidFill>
                  <a:schemeClr val="bg1"/>
                </a:solidFill>
              </a:rPr>
              <a:t>successful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Freeform 112"/>
          <p:cNvSpPr>
            <a:spLocks noEditPoints="1"/>
          </p:cNvSpPr>
          <p:nvPr/>
        </p:nvSpPr>
        <p:spPr bwMode="auto">
          <a:xfrm>
            <a:off x="1226344" y="3360926"/>
            <a:ext cx="390525" cy="479425"/>
          </a:xfrm>
          <a:custGeom>
            <a:avLst/>
            <a:gdLst>
              <a:gd name="T0" fmla="*/ 16 w 104"/>
              <a:gd name="T1" fmla="*/ 36 h 128"/>
              <a:gd name="T2" fmla="*/ 8 w 104"/>
              <a:gd name="T3" fmla="*/ 36 h 128"/>
              <a:gd name="T4" fmla="*/ 0 w 104"/>
              <a:gd name="T5" fmla="*/ 44 h 128"/>
              <a:gd name="T6" fmla="*/ 0 w 104"/>
              <a:gd name="T7" fmla="*/ 120 h 128"/>
              <a:gd name="T8" fmla="*/ 8 w 104"/>
              <a:gd name="T9" fmla="*/ 128 h 128"/>
              <a:gd name="T10" fmla="*/ 16 w 104"/>
              <a:gd name="T11" fmla="*/ 128 h 128"/>
              <a:gd name="T12" fmla="*/ 24 w 104"/>
              <a:gd name="T13" fmla="*/ 120 h 128"/>
              <a:gd name="T14" fmla="*/ 24 w 104"/>
              <a:gd name="T15" fmla="*/ 44 h 128"/>
              <a:gd name="T16" fmla="*/ 16 w 104"/>
              <a:gd name="T17" fmla="*/ 36 h 128"/>
              <a:gd name="T18" fmla="*/ 16 w 104"/>
              <a:gd name="T19" fmla="*/ 116 h 128"/>
              <a:gd name="T20" fmla="*/ 12 w 104"/>
              <a:gd name="T21" fmla="*/ 120 h 128"/>
              <a:gd name="T22" fmla="*/ 8 w 104"/>
              <a:gd name="T23" fmla="*/ 116 h 128"/>
              <a:gd name="T24" fmla="*/ 8 w 104"/>
              <a:gd name="T25" fmla="*/ 48 h 128"/>
              <a:gd name="T26" fmla="*/ 12 w 104"/>
              <a:gd name="T27" fmla="*/ 44 h 128"/>
              <a:gd name="T28" fmla="*/ 16 w 104"/>
              <a:gd name="T29" fmla="*/ 48 h 128"/>
              <a:gd name="T30" fmla="*/ 16 w 104"/>
              <a:gd name="T31" fmla="*/ 116 h 128"/>
              <a:gd name="T32" fmla="*/ 56 w 104"/>
              <a:gd name="T33" fmla="*/ 0 h 128"/>
              <a:gd name="T34" fmla="*/ 48 w 104"/>
              <a:gd name="T35" fmla="*/ 0 h 128"/>
              <a:gd name="T36" fmla="*/ 40 w 104"/>
              <a:gd name="T37" fmla="*/ 8 h 128"/>
              <a:gd name="T38" fmla="*/ 40 w 104"/>
              <a:gd name="T39" fmla="*/ 120 h 128"/>
              <a:gd name="T40" fmla="*/ 48 w 104"/>
              <a:gd name="T41" fmla="*/ 128 h 128"/>
              <a:gd name="T42" fmla="*/ 56 w 104"/>
              <a:gd name="T43" fmla="*/ 128 h 128"/>
              <a:gd name="T44" fmla="*/ 64 w 104"/>
              <a:gd name="T45" fmla="*/ 120 h 128"/>
              <a:gd name="T46" fmla="*/ 64 w 104"/>
              <a:gd name="T47" fmla="*/ 8 h 128"/>
              <a:gd name="T48" fmla="*/ 56 w 104"/>
              <a:gd name="T49" fmla="*/ 0 h 128"/>
              <a:gd name="T50" fmla="*/ 56 w 104"/>
              <a:gd name="T51" fmla="*/ 116 h 128"/>
              <a:gd name="T52" fmla="*/ 52 w 104"/>
              <a:gd name="T53" fmla="*/ 120 h 128"/>
              <a:gd name="T54" fmla="*/ 48 w 104"/>
              <a:gd name="T55" fmla="*/ 116 h 128"/>
              <a:gd name="T56" fmla="*/ 48 w 104"/>
              <a:gd name="T57" fmla="*/ 12 h 128"/>
              <a:gd name="T58" fmla="*/ 52 w 104"/>
              <a:gd name="T59" fmla="*/ 8 h 128"/>
              <a:gd name="T60" fmla="*/ 56 w 104"/>
              <a:gd name="T61" fmla="*/ 12 h 128"/>
              <a:gd name="T62" fmla="*/ 56 w 104"/>
              <a:gd name="T63" fmla="*/ 116 h 128"/>
              <a:gd name="T64" fmla="*/ 96 w 104"/>
              <a:gd name="T65" fmla="*/ 64 h 128"/>
              <a:gd name="T66" fmla="*/ 88 w 104"/>
              <a:gd name="T67" fmla="*/ 64 h 128"/>
              <a:gd name="T68" fmla="*/ 80 w 104"/>
              <a:gd name="T69" fmla="*/ 72 h 128"/>
              <a:gd name="T70" fmla="*/ 80 w 104"/>
              <a:gd name="T71" fmla="*/ 120 h 128"/>
              <a:gd name="T72" fmla="*/ 88 w 104"/>
              <a:gd name="T73" fmla="*/ 128 h 128"/>
              <a:gd name="T74" fmla="*/ 96 w 104"/>
              <a:gd name="T75" fmla="*/ 128 h 128"/>
              <a:gd name="T76" fmla="*/ 104 w 104"/>
              <a:gd name="T77" fmla="*/ 120 h 128"/>
              <a:gd name="T78" fmla="*/ 104 w 104"/>
              <a:gd name="T79" fmla="*/ 72 h 128"/>
              <a:gd name="T80" fmla="*/ 96 w 104"/>
              <a:gd name="T81" fmla="*/ 64 h 128"/>
              <a:gd name="T82" fmla="*/ 96 w 104"/>
              <a:gd name="T83" fmla="*/ 116 h 128"/>
              <a:gd name="T84" fmla="*/ 92 w 104"/>
              <a:gd name="T85" fmla="*/ 120 h 128"/>
              <a:gd name="T86" fmla="*/ 88 w 104"/>
              <a:gd name="T87" fmla="*/ 116 h 128"/>
              <a:gd name="T88" fmla="*/ 88 w 104"/>
              <a:gd name="T89" fmla="*/ 76 h 128"/>
              <a:gd name="T90" fmla="*/ 92 w 104"/>
              <a:gd name="T91" fmla="*/ 72 h 128"/>
              <a:gd name="T92" fmla="*/ 96 w 104"/>
              <a:gd name="T93" fmla="*/ 76 h 128"/>
              <a:gd name="T94" fmla="*/ 96 w 104"/>
              <a:gd name="T95" fmla="*/ 1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" h="128">
                <a:moveTo>
                  <a:pt x="16" y="36"/>
                </a:move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40"/>
                  <a:pt x="0" y="44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4" y="124"/>
                  <a:pt x="24" y="120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0"/>
                  <a:pt x="20" y="36"/>
                  <a:pt x="16" y="36"/>
                </a:cubicBezTo>
                <a:close/>
                <a:moveTo>
                  <a:pt x="16" y="116"/>
                </a:moveTo>
                <a:cubicBezTo>
                  <a:pt x="16" y="118"/>
                  <a:pt x="14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6"/>
                  <a:pt x="10" y="44"/>
                  <a:pt x="12" y="44"/>
                </a:cubicBezTo>
                <a:cubicBezTo>
                  <a:pt x="14" y="44"/>
                  <a:pt x="16" y="46"/>
                  <a:pt x="16" y="48"/>
                </a:cubicBezTo>
                <a:lnTo>
                  <a:pt x="16" y="116"/>
                </a:lnTo>
                <a:close/>
                <a:moveTo>
                  <a:pt x="56" y="0"/>
                </a:move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24"/>
                  <a:pt x="44" y="128"/>
                  <a:pt x="48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0" y="128"/>
                  <a:pt x="64" y="124"/>
                  <a:pt x="64" y="120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56" y="116"/>
                </a:moveTo>
                <a:cubicBezTo>
                  <a:pt x="56" y="118"/>
                  <a:pt x="54" y="120"/>
                  <a:pt x="52" y="120"/>
                </a:cubicBezTo>
                <a:cubicBezTo>
                  <a:pt x="50" y="120"/>
                  <a:pt x="48" y="118"/>
                  <a:pt x="48" y="116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0"/>
                  <a:pt x="50" y="8"/>
                  <a:pt x="52" y="8"/>
                </a:cubicBezTo>
                <a:cubicBezTo>
                  <a:pt x="54" y="8"/>
                  <a:pt x="56" y="10"/>
                  <a:pt x="56" y="12"/>
                </a:cubicBezTo>
                <a:lnTo>
                  <a:pt x="56" y="116"/>
                </a:lnTo>
                <a:close/>
                <a:moveTo>
                  <a:pt x="96" y="64"/>
                </a:moveTo>
                <a:cubicBezTo>
                  <a:pt x="88" y="64"/>
                  <a:pt x="88" y="64"/>
                  <a:pt x="88" y="64"/>
                </a:cubicBezTo>
                <a:cubicBezTo>
                  <a:pt x="84" y="64"/>
                  <a:pt x="80" y="68"/>
                  <a:pt x="80" y="72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00" y="128"/>
                  <a:pt x="104" y="124"/>
                  <a:pt x="104" y="12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0" y="64"/>
                  <a:pt x="96" y="64"/>
                </a:cubicBezTo>
                <a:close/>
                <a:moveTo>
                  <a:pt x="96" y="116"/>
                </a:moveTo>
                <a:cubicBezTo>
                  <a:pt x="96" y="118"/>
                  <a:pt x="94" y="120"/>
                  <a:pt x="92" y="120"/>
                </a:cubicBezTo>
                <a:cubicBezTo>
                  <a:pt x="90" y="120"/>
                  <a:pt x="88" y="118"/>
                  <a:pt x="88" y="11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4"/>
                  <a:pt x="90" y="72"/>
                  <a:pt x="92" y="72"/>
                </a:cubicBezTo>
                <a:cubicBezTo>
                  <a:pt x="94" y="72"/>
                  <a:pt x="96" y="74"/>
                  <a:pt x="96" y="76"/>
                </a:cubicBezTo>
                <a:lnTo>
                  <a:pt x="96" y="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7350125" y="351319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11715" y="3471864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You Title Here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04445" y="4248835"/>
            <a:ext cx="4243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Four short words sum up what has lifted most </a:t>
            </a:r>
            <a:r>
              <a:rPr lang="en-US" altLang="zh-CN" dirty="0" smtClean="0">
                <a:solidFill>
                  <a:schemeClr val="bg1"/>
                </a:solidFill>
              </a:rPr>
              <a:t>successful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59643" y="791344"/>
            <a:ext cx="2723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“逼格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 ：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today </a:t>
            </a:r>
            <a:r>
              <a:rPr lang="en-US" altLang="zh-CN" sz="1000" dirty="0">
                <a:solidFill>
                  <a:schemeClr val="bg1"/>
                </a:solidFill>
              </a:rPr>
              <a:t>until tomorrow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/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21686" y="138796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21686" y="3173902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21686" y="4959840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4215537" y="5257204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48"/>
          <p:cNvSpPr>
            <a:spLocks noEditPoints="1"/>
          </p:cNvSpPr>
          <p:nvPr/>
        </p:nvSpPr>
        <p:spPr bwMode="auto">
          <a:xfrm>
            <a:off x="4279825" y="3477522"/>
            <a:ext cx="279660" cy="388700"/>
          </a:xfrm>
          <a:custGeom>
            <a:avLst/>
            <a:gdLst>
              <a:gd name="T0" fmla="*/ 46 w 92"/>
              <a:gd name="T1" fmla="*/ 116 h 128"/>
              <a:gd name="T2" fmla="*/ 52 w 92"/>
              <a:gd name="T3" fmla="*/ 110 h 128"/>
              <a:gd name="T4" fmla="*/ 46 w 92"/>
              <a:gd name="T5" fmla="*/ 104 h 128"/>
              <a:gd name="T6" fmla="*/ 40 w 92"/>
              <a:gd name="T7" fmla="*/ 110 h 128"/>
              <a:gd name="T8" fmla="*/ 46 w 92"/>
              <a:gd name="T9" fmla="*/ 116 h 128"/>
              <a:gd name="T10" fmla="*/ 76 w 92"/>
              <a:gd name="T11" fmla="*/ 0 h 128"/>
              <a:gd name="T12" fmla="*/ 16 w 92"/>
              <a:gd name="T13" fmla="*/ 0 h 128"/>
              <a:gd name="T14" fmla="*/ 0 w 92"/>
              <a:gd name="T15" fmla="*/ 16 h 128"/>
              <a:gd name="T16" fmla="*/ 0 w 92"/>
              <a:gd name="T17" fmla="*/ 112 h 128"/>
              <a:gd name="T18" fmla="*/ 16 w 92"/>
              <a:gd name="T19" fmla="*/ 128 h 128"/>
              <a:gd name="T20" fmla="*/ 76 w 92"/>
              <a:gd name="T21" fmla="*/ 128 h 128"/>
              <a:gd name="T22" fmla="*/ 92 w 92"/>
              <a:gd name="T23" fmla="*/ 112 h 128"/>
              <a:gd name="T24" fmla="*/ 92 w 92"/>
              <a:gd name="T25" fmla="*/ 16 h 128"/>
              <a:gd name="T26" fmla="*/ 76 w 92"/>
              <a:gd name="T27" fmla="*/ 0 h 128"/>
              <a:gd name="T28" fmla="*/ 84 w 92"/>
              <a:gd name="T29" fmla="*/ 112 h 128"/>
              <a:gd name="T30" fmla="*/ 76 w 92"/>
              <a:gd name="T31" fmla="*/ 120 h 128"/>
              <a:gd name="T32" fmla="*/ 16 w 92"/>
              <a:gd name="T33" fmla="*/ 120 h 128"/>
              <a:gd name="T34" fmla="*/ 8 w 92"/>
              <a:gd name="T35" fmla="*/ 112 h 128"/>
              <a:gd name="T36" fmla="*/ 8 w 92"/>
              <a:gd name="T37" fmla="*/ 100 h 128"/>
              <a:gd name="T38" fmla="*/ 84 w 92"/>
              <a:gd name="T39" fmla="*/ 100 h 128"/>
              <a:gd name="T40" fmla="*/ 84 w 92"/>
              <a:gd name="T41" fmla="*/ 112 h 128"/>
              <a:gd name="T42" fmla="*/ 84 w 92"/>
              <a:gd name="T43" fmla="*/ 92 h 128"/>
              <a:gd name="T44" fmla="*/ 8 w 92"/>
              <a:gd name="T45" fmla="*/ 92 h 128"/>
              <a:gd name="T46" fmla="*/ 8 w 92"/>
              <a:gd name="T47" fmla="*/ 28 h 128"/>
              <a:gd name="T48" fmla="*/ 84 w 92"/>
              <a:gd name="T49" fmla="*/ 28 h 128"/>
              <a:gd name="T50" fmla="*/ 84 w 92"/>
              <a:gd name="T51" fmla="*/ 92 h 128"/>
              <a:gd name="T52" fmla="*/ 84 w 92"/>
              <a:gd name="T53" fmla="*/ 20 h 128"/>
              <a:gd name="T54" fmla="*/ 8 w 92"/>
              <a:gd name="T55" fmla="*/ 20 h 128"/>
              <a:gd name="T56" fmla="*/ 8 w 92"/>
              <a:gd name="T57" fmla="*/ 16 h 128"/>
              <a:gd name="T58" fmla="*/ 16 w 92"/>
              <a:gd name="T59" fmla="*/ 8 h 128"/>
              <a:gd name="T60" fmla="*/ 76 w 92"/>
              <a:gd name="T61" fmla="*/ 8 h 128"/>
              <a:gd name="T62" fmla="*/ 84 w 92"/>
              <a:gd name="T63" fmla="*/ 16 h 128"/>
              <a:gd name="T64" fmla="*/ 84 w 9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" h="128">
                <a:moveTo>
                  <a:pt x="46" y="116"/>
                </a:moveTo>
                <a:cubicBezTo>
                  <a:pt x="49" y="116"/>
                  <a:pt x="52" y="113"/>
                  <a:pt x="52" y="110"/>
                </a:cubicBezTo>
                <a:cubicBezTo>
                  <a:pt x="52" y="107"/>
                  <a:pt x="49" y="104"/>
                  <a:pt x="46" y="104"/>
                </a:cubicBezTo>
                <a:cubicBezTo>
                  <a:pt x="43" y="104"/>
                  <a:pt x="40" y="107"/>
                  <a:pt x="40" y="110"/>
                </a:cubicBezTo>
                <a:cubicBezTo>
                  <a:pt x="40" y="113"/>
                  <a:pt x="43" y="116"/>
                  <a:pt x="46" y="116"/>
                </a:cubicBezTo>
                <a:close/>
                <a:moveTo>
                  <a:pt x="7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5" y="128"/>
                  <a:pt x="92" y="121"/>
                  <a:pt x="92" y="112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7"/>
                  <a:pt x="85" y="0"/>
                  <a:pt x="76" y="0"/>
                </a:cubicBezTo>
                <a:close/>
                <a:moveTo>
                  <a:pt x="84" y="112"/>
                </a:moveTo>
                <a:cubicBezTo>
                  <a:pt x="84" y="116"/>
                  <a:pt x="80" y="120"/>
                  <a:pt x="7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00"/>
                  <a:pt x="8" y="100"/>
                  <a:pt x="8" y="100"/>
                </a:cubicBezTo>
                <a:cubicBezTo>
                  <a:pt x="84" y="100"/>
                  <a:pt x="84" y="100"/>
                  <a:pt x="84" y="100"/>
                </a:cubicBezTo>
                <a:lnTo>
                  <a:pt x="84" y="112"/>
                </a:lnTo>
                <a:close/>
                <a:moveTo>
                  <a:pt x="84" y="92"/>
                </a:moveTo>
                <a:cubicBezTo>
                  <a:pt x="8" y="92"/>
                  <a:pt x="8" y="92"/>
                  <a:pt x="8" y="92"/>
                </a:cubicBezTo>
                <a:cubicBezTo>
                  <a:pt x="8" y="28"/>
                  <a:pt x="8" y="28"/>
                  <a:pt x="8" y="28"/>
                </a:cubicBezTo>
                <a:cubicBezTo>
                  <a:pt x="84" y="28"/>
                  <a:pt x="84" y="28"/>
                  <a:pt x="84" y="28"/>
                </a:cubicBezTo>
                <a:lnTo>
                  <a:pt x="84" y="92"/>
                </a:lnTo>
                <a:close/>
                <a:moveTo>
                  <a:pt x="8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80" y="8"/>
                  <a:pt x="84" y="12"/>
                  <a:pt x="84" y="16"/>
                </a:cubicBezTo>
                <a:lnTo>
                  <a:pt x="8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4310614" y="1685329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60127" y="1387965"/>
            <a:ext cx="3955480" cy="1180400"/>
            <a:chOff x="5260127" y="1387965"/>
            <a:chExt cx="3955480" cy="1180400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60127" y="3127838"/>
            <a:ext cx="3955480" cy="1180400"/>
            <a:chOff x="5260127" y="1387965"/>
            <a:chExt cx="3955480" cy="1180400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60127" y="4907520"/>
            <a:ext cx="3955480" cy="1180400"/>
            <a:chOff x="5260127" y="1387965"/>
            <a:chExt cx="3955480" cy="1180400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959643" y="791344"/>
            <a:ext cx="2723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“逼格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 ：</a:t>
            </a: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today </a:t>
            </a:r>
            <a:r>
              <a:rPr lang="en-US" altLang="zh-CN" sz="1000" dirty="0">
                <a:solidFill>
                  <a:schemeClr val="bg1"/>
                </a:solidFill>
              </a:rPr>
              <a:t>until tomorrow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5487767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8676243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115917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026534" y="2083684"/>
            <a:ext cx="1762733" cy="1762733"/>
            <a:chOff x="2940934" y="2283709"/>
            <a:chExt cx="1762733" cy="1762733"/>
          </a:xfrm>
        </p:grpSpPr>
        <p:sp>
          <p:nvSpPr>
            <p:cNvPr id="7" name="空心弧 6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98384" y="2083684"/>
            <a:ext cx="1762733" cy="1762733"/>
            <a:chOff x="5398384" y="2283709"/>
            <a:chExt cx="1762733" cy="1762733"/>
          </a:xfrm>
        </p:grpSpPr>
        <p:sp>
          <p:nvSpPr>
            <p:cNvPr id="13" name="空心弧 12"/>
            <p:cNvSpPr/>
            <p:nvPr/>
          </p:nvSpPr>
          <p:spPr>
            <a:xfrm>
              <a:off x="53983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54510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>
            <a:off x="8598784" y="2083684"/>
            <a:ext cx="1762733" cy="1762733"/>
            <a:chOff x="8598784" y="2283709"/>
            <a:chExt cx="1762733" cy="1762733"/>
          </a:xfrm>
        </p:grpSpPr>
        <p:sp>
          <p:nvSpPr>
            <p:cNvPr id="16" name="空心弧 15"/>
            <p:cNvSpPr/>
            <p:nvPr/>
          </p:nvSpPr>
          <p:spPr>
            <a:xfrm>
              <a:off x="85987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86514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3" name="组合 22"/>
          <p:cNvGrpSpPr/>
          <p:nvPr/>
        </p:nvGrpSpPr>
        <p:grpSpPr>
          <a:xfrm>
            <a:off x="1307708" y="4373789"/>
            <a:ext cx="3264292" cy="1642065"/>
            <a:chOff x="1307708" y="4373789"/>
            <a:chExt cx="3264292" cy="1642065"/>
          </a:xfrm>
        </p:grpSpPr>
        <p:sp>
          <p:nvSpPr>
            <p:cNvPr id="21" name="矩形 20"/>
            <p:cNvSpPr/>
            <p:nvPr/>
          </p:nvSpPr>
          <p:spPr>
            <a:xfrm>
              <a:off x="1307708" y="4815525"/>
              <a:ext cx="32642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47604" y="4373789"/>
            <a:ext cx="3264292" cy="1642065"/>
            <a:chOff x="1307708" y="4373789"/>
            <a:chExt cx="3264292" cy="1642065"/>
          </a:xfrm>
        </p:grpSpPr>
        <p:sp>
          <p:nvSpPr>
            <p:cNvPr id="25" name="矩形 24"/>
            <p:cNvSpPr/>
            <p:nvPr/>
          </p:nvSpPr>
          <p:spPr>
            <a:xfrm>
              <a:off x="1307708" y="4815525"/>
              <a:ext cx="32642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48004" y="4373789"/>
            <a:ext cx="3264292" cy="1642065"/>
            <a:chOff x="1307708" y="4373789"/>
            <a:chExt cx="3264292" cy="1642065"/>
          </a:xfrm>
        </p:grpSpPr>
        <p:sp>
          <p:nvSpPr>
            <p:cNvPr id="28" name="矩形 27"/>
            <p:cNvSpPr/>
            <p:nvPr/>
          </p:nvSpPr>
          <p:spPr>
            <a:xfrm>
              <a:off x="1307708" y="4815525"/>
              <a:ext cx="32642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李益达，一个不甘平庸的逗比！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www.tretars.com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118540" y="4373789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Your Text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4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30" r="35433"/>
          <a:stretch>
            <a:fillRect/>
          </a:stretch>
        </p:blipFill>
        <p:spPr>
          <a:xfrm>
            <a:off x="7072314" y="2038"/>
            <a:ext cx="5119688" cy="6855963"/>
          </a:xfrm>
          <a:custGeom>
            <a:avLst/>
            <a:gdLst>
              <a:gd name="connsiteX0" fmla="*/ 1023938 w 5119688"/>
              <a:gd name="connsiteY0" fmla="*/ 0 h 6855963"/>
              <a:gd name="connsiteX1" fmla="*/ 5119688 w 5119688"/>
              <a:gd name="connsiteY1" fmla="*/ 0 h 6855963"/>
              <a:gd name="connsiteX2" fmla="*/ 5119688 w 5119688"/>
              <a:gd name="connsiteY2" fmla="*/ 6855963 h 6855963"/>
              <a:gd name="connsiteX3" fmla="*/ 0 w 5119688"/>
              <a:gd name="connsiteY3" fmla="*/ 6855963 h 68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8" h="6855963">
                <a:moveTo>
                  <a:pt x="1023938" y="0"/>
                </a:moveTo>
                <a:lnTo>
                  <a:pt x="5119688" y="0"/>
                </a:lnTo>
                <a:lnTo>
                  <a:pt x="5119688" y="6855963"/>
                </a:lnTo>
                <a:lnTo>
                  <a:pt x="0" y="6855963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7997305" y="2084097"/>
            <a:ext cx="1724031" cy="175589"/>
            <a:chOff x="840289" y="4727277"/>
            <a:chExt cx="1724031" cy="175589"/>
          </a:xfrm>
        </p:grpSpPr>
        <p:sp>
          <p:nvSpPr>
            <p:cNvPr id="11" name="矩形 10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991895" y="1849569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五边形 9"/>
          <p:cNvSpPr/>
          <p:nvPr/>
        </p:nvSpPr>
        <p:spPr>
          <a:xfrm rot="10800000">
            <a:off x="9532144" y="1828807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43174" y="1721933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813839" y="3375325"/>
            <a:ext cx="1724031" cy="175589"/>
            <a:chOff x="840289" y="4727277"/>
            <a:chExt cx="1724031" cy="175589"/>
          </a:xfrm>
        </p:grpSpPr>
        <p:sp>
          <p:nvSpPr>
            <p:cNvPr id="24" name="矩形 23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7808429" y="3140797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 rot="10800000">
            <a:off x="9348678" y="312003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22157" y="2940872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30372" y="4707966"/>
            <a:ext cx="1724031" cy="175589"/>
            <a:chOff x="840289" y="4727277"/>
            <a:chExt cx="1724031" cy="175589"/>
          </a:xfrm>
        </p:grpSpPr>
        <p:sp>
          <p:nvSpPr>
            <p:cNvPr id="32" name="矩形 31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7624962" y="4473438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五边形 30"/>
          <p:cNvSpPr/>
          <p:nvPr/>
        </p:nvSpPr>
        <p:spPr>
          <a:xfrm rot="10800000">
            <a:off x="9165211" y="4452676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01140" y="4159811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446905" y="5740915"/>
            <a:ext cx="1724031" cy="175589"/>
            <a:chOff x="840289" y="4727277"/>
            <a:chExt cx="1724031" cy="175589"/>
          </a:xfrm>
        </p:grpSpPr>
        <p:sp>
          <p:nvSpPr>
            <p:cNvPr id="40" name="矩形 39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7441495" y="5506387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Your 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五边形 38"/>
          <p:cNvSpPr/>
          <p:nvPr/>
        </p:nvSpPr>
        <p:spPr>
          <a:xfrm rot="10800000">
            <a:off x="8981744" y="548562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880123" y="5378751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www.tretars.com.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37" name="矩形 36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7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4376855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3662145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3617820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4399333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Action speak louder than words.</a:t>
            </a: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ea typeface="Microsoft YaHei" panose="020B0503020204020204" pitchFamily="34" charset="-122"/>
              </a:rPr>
              <a:t>You cannot improve your past, but you can improve your future. Once time is wasted, life is wasted.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4705318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1162206" y="-16460"/>
            <a:ext cx="10163441" cy="2414894"/>
            <a:chOff x="1133178" y="-176415"/>
            <a:chExt cx="10163441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061289" y="-176415"/>
              <a:ext cx="4884016" cy="2414894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061289" y="-176415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2597233" y="790679"/>
              <a:ext cx="2928111" cy="144780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597233" y="790679"/>
              <a:ext cx="1464056" cy="144780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6826333" y="428729"/>
              <a:ext cx="3660139" cy="1809750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826333" y="428729"/>
              <a:ext cx="1830070" cy="1809750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1133178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133178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10254976" y="1723439"/>
              <a:ext cx="1041643" cy="515039"/>
            </a:xfrm>
            <a:prstGeom prst="triangle">
              <a:avLst/>
            </a:prstGeom>
            <a:solidFill>
              <a:srgbClr val="00D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254976" y="1723439"/>
              <a:ext cx="520822" cy="515039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84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5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KSO_Shape"/>
          <p:cNvGrpSpPr>
            <a:grpSpLocks/>
          </p:cNvGrpSpPr>
          <p:nvPr/>
        </p:nvGrpSpPr>
        <p:grpSpPr bwMode="auto">
          <a:xfrm>
            <a:off x="878680" y="1832875"/>
            <a:ext cx="5029200" cy="4157472"/>
            <a:chOff x="1331640" y="1268758"/>
            <a:chExt cx="5832640" cy="4819365"/>
          </a:xfrm>
          <a:solidFill>
            <a:schemeClr val="bg1"/>
          </a:solidFill>
          <a:effectLst/>
        </p:grpSpPr>
        <p:sp>
          <p:nvSpPr>
            <p:cNvPr id="12" name="内蒙古"/>
            <p:cNvSpPr>
              <a:spLocks/>
            </p:cNvSpPr>
            <p:nvPr/>
          </p:nvSpPr>
          <p:spPr bwMode="auto">
            <a:xfrm>
              <a:off x="3780704" y="1322466"/>
              <a:ext cx="2556480" cy="218052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3" name="甘肃"/>
            <p:cNvSpPr>
              <a:spLocks/>
            </p:cNvSpPr>
            <p:nvPr/>
          </p:nvSpPr>
          <p:spPr bwMode="auto">
            <a:xfrm>
              <a:off x="3290176" y="2797632"/>
              <a:ext cx="1632709" cy="1382074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4" name="宁夏"/>
            <p:cNvSpPr>
              <a:spLocks/>
            </p:cNvSpPr>
            <p:nvPr/>
          </p:nvSpPr>
          <p:spPr bwMode="auto">
            <a:xfrm>
              <a:off x="4450259" y="3277419"/>
              <a:ext cx="329406" cy="544237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5" name="新疆"/>
            <p:cNvSpPr>
              <a:spLocks/>
            </p:cNvSpPr>
            <p:nvPr/>
          </p:nvSpPr>
          <p:spPr bwMode="auto">
            <a:xfrm>
              <a:off x="1331640" y="1845219"/>
              <a:ext cx="2334489" cy="1765187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6" name="青海"/>
            <p:cNvSpPr>
              <a:spLocks/>
            </p:cNvSpPr>
            <p:nvPr/>
          </p:nvSpPr>
          <p:spPr bwMode="auto">
            <a:xfrm>
              <a:off x="2846193" y="3230873"/>
              <a:ext cx="1453685" cy="1041927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7" name="四川"/>
            <p:cNvSpPr>
              <a:spLocks/>
            </p:cNvSpPr>
            <p:nvPr/>
          </p:nvSpPr>
          <p:spPr bwMode="auto">
            <a:xfrm>
              <a:off x="3680450" y="3961295"/>
              <a:ext cx="1256757" cy="1102794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8" name="西藏"/>
            <p:cNvSpPr>
              <a:spLocks/>
            </p:cNvSpPr>
            <p:nvPr/>
          </p:nvSpPr>
          <p:spPr bwMode="auto">
            <a:xfrm>
              <a:off x="1593016" y="3513732"/>
              <a:ext cx="2248557" cy="1367752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19" name="云南"/>
            <p:cNvSpPr>
              <a:spLocks/>
            </p:cNvSpPr>
            <p:nvPr/>
          </p:nvSpPr>
          <p:spPr bwMode="auto">
            <a:xfrm>
              <a:off x="3641064" y="4652332"/>
              <a:ext cx="1016863" cy="1059828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0" name="贵州"/>
            <p:cNvSpPr>
              <a:spLocks/>
            </p:cNvSpPr>
            <p:nvPr/>
          </p:nvSpPr>
          <p:spPr bwMode="auto">
            <a:xfrm>
              <a:off x="4371487" y="4638009"/>
              <a:ext cx="687457" cy="594363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1" name="广西"/>
            <p:cNvSpPr>
              <a:spLocks/>
            </p:cNvSpPr>
            <p:nvPr/>
          </p:nvSpPr>
          <p:spPr bwMode="auto">
            <a:xfrm>
              <a:off x="4482484" y="5003220"/>
              <a:ext cx="898706" cy="683875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2" name="重庆"/>
            <p:cNvSpPr>
              <a:spLocks/>
            </p:cNvSpPr>
            <p:nvPr/>
          </p:nvSpPr>
          <p:spPr bwMode="auto">
            <a:xfrm>
              <a:off x="4607801" y="4251316"/>
              <a:ext cx="508432" cy="515592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3" name="陕西"/>
            <p:cNvSpPr>
              <a:spLocks/>
            </p:cNvSpPr>
            <p:nvPr/>
          </p:nvSpPr>
          <p:spPr bwMode="auto">
            <a:xfrm>
              <a:off x="4607802" y="3248775"/>
              <a:ext cx="580041" cy="1034765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4" name="山西"/>
            <p:cNvSpPr>
              <a:spLocks/>
            </p:cNvSpPr>
            <p:nvPr/>
          </p:nvSpPr>
          <p:spPr bwMode="auto">
            <a:xfrm>
              <a:off x="5109072" y="3055427"/>
              <a:ext cx="386695" cy="848578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008817" y="4501951"/>
              <a:ext cx="615846" cy="71610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6" name="湖北"/>
            <p:cNvSpPr>
              <a:spLocks/>
            </p:cNvSpPr>
            <p:nvPr/>
          </p:nvSpPr>
          <p:spPr bwMode="auto">
            <a:xfrm>
              <a:off x="4937207" y="4090194"/>
              <a:ext cx="873644" cy="547817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7" name="广东"/>
            <p:cNvSpPr>
              <a:spLocks/>
            </p:cNvSpPr>
            <p:nvPr/>
          </p:nvSpPr>
          <p:spPr bwMode="auto">
            <a:xfrm>
              <a:off x="5130555" y="5096313"/>
              <a:ext cx="909448" cy="719681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8" name="江西"/>
            <p:cNvSpPr>
              <a:spLocks/>
            </p:cNvSpPr>
            <p:nvPr/>
          </p:nvSpPr>
          <p:spPr bwMode="auto">
            <a:xfrm>
              <a:off x="5560215" y="4473307"/>
              <a:ext cx="544236" cy="741163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29" name="福建"/>
            <p:cNvSpPr>
              <a:spLocks/>
            </p:cNvSpPr>
            <p:nvPr/>
          </p:nvSpPr>
          <p:spPr bwMode="auto">
            <a:xfrm>
              <a:off x="5843075" y="4670234"/>
              <a:ext cx="504852" cy="615846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068647" y="4279960"/>
              <a:ext cx="433241" cy="501270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1" name="安徽"/>
            <p:cNvSpPr>
              <a:spLocks/>
            </p:cNvSpPr>
            <p:nvPr/>
          </p:nvSpPr>
          <p:spPr bwMode="auto">
            <a:xfrm>
              <a:off x="5646147" y="3846718"/>
              <a:ext cx="547817" cy="66955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5753563" y="3073331"/>
              <a:ext cx="143219" cy="20766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5610342" y="2980238"/>
              <a:ext cx="189767" cy="204088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4" name="辽宁"/>
            <p:cNvSpPr>
              <a:spLocks/>
            </p:cNvSpPr>
            <p:nvPr/>
          </p:nvSpPr>
          <p:spPr bwMode="auto">
            <a:xfrm>
              <a:off x="5932587" y="2575640"/>
              <a:ext cx="673135" cy="64091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5" name="吉林"/>
            <p:cNvSpPr>
              <a:spLocks/>
            </p:cNvSpPr>
            <p:nvPr/>
          </p:nvSpPr>
          <p:spPr bwMode="auto">
            <a:xfrm>
              <a:off x="6082969" y="2188946"/>
              <a:ext cx="959575" cy="651651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6" name="黑龙江"/>
            <p:cNvSpPr>
              <a:spLocks/>
            </p:cNvSpPr>
            <p:nvPr/>
          </p:nvSpPr>
          <p:spPr bwMode="auto">
            <a:xfrm>
              <a:off x="5878879" y="1268758"/>
              <a:ext cx="1285401" cy="116724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7" name="山东"/>
            <p:cNvSpPr>
              <a:spLocks/>
            </p:cNvSpPr>
            <p:nvPr/>
          </p:nvSpPr>
          <p:spPr bwMode="auto">
            <a:xfrm>
              <a:off x="5624663" y="3363351"/>
              <a:ext cx="776969" cy="486948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8" name="上海"/>
            <p:cNvSpPr>
              <a:spLocks/>
            </p:cNvSpPr>
            <p:nvPr/>
          </p:nvSpPr>
          <p:spPr bwMode="auto">
            <a:xfrm>
              <a:off x="6351506" y="4172545"/>
              <a:ext cx="121737" cy="107415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39" name="江苏"/>
            <p:cNvSpPr>
              <a:spLocks/>
            </p:cNvSpPr>
            <p:nvPr/>
          </p:nvSpPr>
          <p:spPr bwMode="auto">
            <a:xfrm>
              <a:off x="5782205" y="3760786"/>
              <a:ext cx="676715" cy="522753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0" name="河北"/>
            <p:cNvSpPr>
              <a:spLocks/>
            </p:cNvSpPr>
            <p:nvPr/>
          </p:nvSpPr>
          <p:spPr bwMode="auto">
            <a:xfrm>
              <a:off x="5427735" y="2761828"/>
              <a:ext cx="630168" cy="898706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1" name="河南"/>
            <p:cNvSpPr>
              <a:spLocks/>
            </p:cNvSpPr>
            <p:nvPr/>
          </p:nvSpPr>
          <p:spPr bwMode="auto">
            <a:xfrm>
              <a:off x="5141294" y="3624727"/>
              <a:ext cx="662393" cy="655231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2" name="台湾"/>
            <p:cNvSpPr>
              <a:spLocks/>
            </p:cNvSpPr>
            <p:nvPr/>
          </p:nvSpPr>
          <p:spPr bwMode="auto">
            <a:xfrm>
              <a:off x="6387311" y="5024705"/>
              <a:ext cx="189767" cy="458304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  <p:sp>
          <p:nvSpPr>
            <p:cNvPr id="43" name="海南"/>
            <p:cNvSpPr>
              <a:spLocks/>
            </p:cNvSpPr>
            <p:nvPr/>
          </p:nvSpPr>
          <p:spPr bwMode="auto">
            <a:xfrm>
              <a:off x="4990919" y="5837487"/>
              <a:ext cx="286441" cy="250636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</a:endParaRPr>
            </a:p>
          </p:txBody>
        </p:sp>
      </p:grpSp>
      <p:sp>
        <p:nvSpPr>
          <p:cNvPr id="49" name="福建"/>
          <p:cNvSpPr>
            <a:spLocks/>
          </p:cNvSpPr>
          <p:nvPr/>
        </p:nvSpPr>
        <p:spPr bwMode="auto">
          <a:xfrm>
            <a:off x="6683199" y="3465603"/>
            <a:ext cx="366004" cy="446682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sp>
        <p:nvSpPr>
          <p:cNvPr id="48" name="广东"/>
          <p:cNvSpPr>
            <a:spLocks/>
          </p:cNvSpPr>
          <p:nvPr/>
        </p:nvSpPr>
        <p:spPr bwMode="auto">
          <a:xfrm>
            <a:off x="6536540" y="5331094"/>
            <a:ext cx="659322" cy="521994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6412891" y="779473"/>
            <a:ext cx="5131409" cy="1545147"/>
            <a:chOff x="6412891" y="779473"/>
            <a:chExt cx="5131409" cy="1545147"/>
          </a:xfrm>
        </p:grpSpPr>
        <p:sp>
          <p:nvSpPr>
            <p:cNvPr id="57" name="文本框 56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sp>
        <p:nvSpPr>
          <p:cNvPr id="50" name="山东"/>
          <p:cNvSpPr>
            <a:spLocks/>
          </p:cNvSpPr>
          <p:nvPr/>
        </p:nvSpPr>
        <p:spPr bwMode="auto">
          <a:xfrm>
            <a:off x="6584561" y="1609202"/>
            <a:ext cx="563280" cy="35319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148CBE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428648" y="1348244"/>
            <a:ext cx="875106" cy="875106"/>
            <a:chOff x="6428648" y="1348244"/>
            <a:chExt cx="875106" cy="875106"/>
          </a:xfrm>
        </p:grpSpPr>
        <p:sp>
          <p:nvSpPr>
            <p:cNvPr id="51" name="椭圆 50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219399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12891" y="2688391"/>
            <a:ext cx="5131409" cy="1545147"/>
            <a:chOff x="6412891" y="779473"/>
            <a:chExt cx="5131409" cy="1545147"/>
          </a:xfrm>
        </p:grpSpPr>
        <p:sp>
          <p:nvSpPr>
            <p:cNvPr id="66" name="文本框 65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412891" y="4597310"/>
            <a:ext cx="5131409" cy="1545147"/>
            <a:chOff x="6412891" y="779473"/>
            <a:chExt cx="5131409" cy="1545147"/>
          </a:xfrm>
        </p:grpSpPr>
        <p:sp>
          <p:nvSpPr>
            <p:cNvPr id="70" name="文本框 69"/>
            <p:cNvSpPr txBox="1"/>
            <p:nvPr/>
          </p:nvSpPr>
          <p:spPr>
            <a:xfrm>
              <a:off x="6412891" y="779473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56%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717034" y="1678289"/>
              <a:ext cx="38272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更多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可百度“逼格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”，或登录：</a:t>
              </a:r>
              <a:r>
                <a:rPr lang="en-US" altLang="zh-CN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717034" y="1236553"/>
              <a:ext cx="16426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Your Text 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428648" y="3236712"/>
            <a:ext cx="875106" cy="875106"/>
            <a:chOff x="6428648" y="1348244"/>
            <a:chExt cx="875106" cy="875106"/>
          </a:xfrm>
        </p:grpSpPr>
        <p:sp>
          <p:nvSpPr>
            <p:cNvPr id="78" name="椭圆 77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弧形 78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9383625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28648" y="5203506"/>
            <a:ext cx="875106" cy="875106"/>
            <a:chOff x="6428648" y="1348244"/>
            <a:chExt cx="875106" cy="875106"/>
          </a:xfrm>
        </p:grpSpPr>
        <p:sp>
          <p:nvSpPr>
            <p:cNvPr id="81" name="椭圆 80"/>
            <p:cNvSpPr/>
            <p:nvPr/>
          </p:nvSpPr>
          <p:spPr>
            <a:xfrm>
              <a:off x="6428648" y="1348244"/>
              <a:ext cx="875106" cy="8751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弧形 81"/>
            <p:cNvSpPr/>
            <p:nvPr/>
          </p:nvSpPr>
          <p:spPr>
            <a:xfrm>
              <a:off x="6428801" y="1348397"/>
              <a:ext cx="874800" cy="874800"/>
            </a:xfrm>
            <a:prstGeom prst="arc">
              <a:avLst>
                <a:gd name="adj1" fmla="val 19703660"/>
                <a:gd name="adj2" fmla="val 5871259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0" y="2036"/>
            <a:ext cx="4143040" cy="1189484"/>
            <a:chOff x="0" y="2036"/>
            <a:chExt cx="4143040" cy="1189484"/>
          </a:xfrm>
        </p:grpSpPr>
        <p:sp>
          <p:nvSpPr>
            <p:cNvPr id="73" name="矩形 7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Add Your Text Here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878680" y="791410"/>
              <a:ext cx="25806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“逼格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 ：</a:t>
              </a:r>
              <a:r>
                <a:rPr lang="en-US" altLang="zh-CN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www.tretars.com.</a:t>
              </a:r>
              <a:endParaRPr lang="zh-CN" altLang="en-US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1000" dirty="0">
                  <a:solidFill>
                    <a:schemeClr val="bg1"/>
                  </a:solidFill>
                </a:rPr>
                <a:t>today until tomorrow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9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2216</Words>
  <Application>Microsoft Office PowerPoint</Application>
  <PresentationFormat>宽屏</PresentationFormat>
  <Paragraphs>210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方正大黑简体</vt:lpstr>
      <vt:lpstr>汉仪细等线简</vt:lpstr>
      <vt:lpstr>华文细黑</vt:lpstr>
      <vt:lpstr>宋体</vt:lpstr>
      <vt:lpstr>Microsoft YaHei</vt:lpstr>
      <vt:lpstr>Microsoft YaHei</vt:lpstr>
      <vt:lpstr>造字工房悦黑体验版纤细体</vt:lpstr>
      <vt:lpstr>Arial</vt:lpstr>
      <vt:lpstr>Calibri</vt:lpstr>
      <vt:lpstr>Helvetica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Abel</cp:lastModifiedBy>
  <cp:revision>22</cp:revision>
  <dcterms:created xsi:type="dcterms:W3CDTF">2015-05-12T05:39:49Z</dcterms:created>
  <dcterms:modified xsi:type="dcterms:W3CDTF">2015-05-14T11:22:12Z</dcterms:modified>
</cp:coreProperties>
</file>